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7" r:id="rId3"/>
    <p:sldId id="273" r:id="rId4"/>
    <p:sldId id="257" r:id="rId5"/>
    <p:sldId id="258" r:id="rId6"/>
    <p:sldId id="259" r:id="rId7"/>
    <p:sldId id="266" r:id="rId8"/>
    <p:sldId id="274" r:id="rId9"/>
    <p:sldId id="268" r:id="rId10"/>
    <p:sldId id="270" r:id="rId11"/>
    <p:sldId id="269" r:id="rId12"/>
    <p:sldId id="264" r:id="rId13"/>
    <p:sldId id="265" r:id="rId14"/>
    <p:sldId id="271" r:id="rId15"/>
    <p:sldId id="275" r:id="rId16"/>
    <p:sldId id="277" r:id="rId17"/>
    <p:sldId id="276" r:id="rId18"/>
    <p:sldId id="272" r:id="rId19"/>
    <p:sldId id="261" r:id="rId20"/>
    <p:sldId id="262" r:id="rId21"/>
    <p:sldId id="263" r:id="rId22"/>
    <p:sldId id="278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174" autoAdjust="0"/>
  </p:normalViewPr>
  <p:slideViewPr>
    <p:cSldViewPr>
      <p:cViewPr varScale="1">
        <p:scale>
          <a:sx n="51" d="100"/>
          <a:sy n="51" d="100"/>
        </p:scale>
        <p:origin x="-19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E594A-0928-4692-A4C1-9F7B394E173F}" type="datetimeFigureOut">
              <a:rPr lang="ko-KR" altLang="en-US" smtClean="0"/>
              <a:pPr/>
              <a:t>2014-01-23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71AE5-86FE-4FD1-8909-1851DB26D7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71AE5-86FE-4FD1-8909-1851DB26D7C5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If</a:t>
            </a:r>
            <a:r>
              <a:rPr lang="en-US" altLang="ko-KR" baseline="0" dirty="0" smtClean="0"/>
              <a:t> NO_EEPROM is 1, use the conf file.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71AE5-86FE-4FD1-8909-1851DB26D7C5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Cal data is loaded when set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Gain(power).</a:t>
            </a:r>
          </a:p>
          <a:p>
            <a:r>
              <a:rPr lang="en-US" altLang="ko-KR" dirty="0" smtClean="0"/>
              <a:t>If not 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71AE5-86FE-4FD1-8909-1851DB26D7C5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mtClean="0"/>
              <a:t>\\MWIFI\eric\Project\labtool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71AE5-86FE-4FD1-8909-1851DB26D7C5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Production, mfg</a:t>
            </a:r>
          </a:p>
          <a:p>
            <a:r>
              <a:rPr lang="en-US" dirty="0" smtClean="0"/>
              <a:t>Mbt8xxx.ko : </a:t>
            </a:r>
            <a:r>
              <a:rPr lang="en-US" dirty="0" err="1" smtClean="0"/>
              <a:t>bt</a:t>
            </a:r>
            <a:r>
              <a:rPr lang="en-US" dirty="0" smtClean="0"/>
              <a:t> driver</a:t>
            </a:r>
          </a:p>
          <a:p>
            <a:r>
              <a:rPr lang="en-US" dirty="0" err="1" smtClean="0"/>
              <a:t>Bride_init.conf</a:t>
            </a:r>
            <a:r>
              <a:rPr lang="en-US" dirty="0" smtClean="0"/>
              <a:t> : socket</a:t>
            </a:r>
            <a:r>
              <a:rPr lang="en-US" baseline="0" dirty="0" smtClean="0"/>
              <a:t> port number</a:t>
            </a:r>
          </a:p>
          <a:p>
            <a:r>
              <a:rPr lang="en-US" baseline="0" dirty="0" err="1" smtClean="0"/>
              <a:t>Standloane</a:t>
            </a:r>
            <a:r>
              <a:rPr lang="en-US" baseline="0" dirty="0" smtClean="0"/>
              <a:t> : for </a:t>
            </a:r>
            <a:r>
              <a:rPr lang="en-US" baseline="0" dirty="0" err="1" smtClean="0"/>
              <a:t>linux</a:t>
            </a:r>
            <a:r>
              <a:rPr lang="en-US" baseline="0" dirty="0" smtClean="0"/>
              <a:t>(on target)</a:t>
            </a:r>
          </a:p>
          <a:p>
            <a:r>
              <a:rPr lang="en-US" baseline="0" dirty="0" smtClean="0"/>
              <a:t>Cal data : </a:t>
            </a:r>
            <a:r>
              <a:rPr lang="en-US" baseline="0" dirty="0" err="1" smtClean="0"/>
              <a:t>tx</a:t>
            </a:r>
            <a:r>
              <a:rPr lang="en-US" baseline="0" dirty="0" smtClean="0"/>
              <a:t> </a:t>
            </a:r>
            <a:r>
              <a:rPr lang="ko-KR" altLang="en-US" baseline="0" dirty="0" smtClean="0"/>
              <a:t>보정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역할</a:t>
            </a:r>
            <a:endParaRPr lang="en-US" altLang="ko-KR" baseline="0" dirty="0" smtClean="0"/>
          </a:p>
          <a:p>
            <a:r>
              <a:rPr lang="en-US" altLang="ko-KR" baseline="0" dirty="0" smtClean="0"/>
              <a:t>Setup.ini : for </a:t>
            </a:r>
            <a:r>
              <a:rPr lang="en-US" altLang="ko-KR" baseline="0" dirty="0" err="1" smtClean="0"/>
              <a:t>labtool</a:t>
            </a:r>
            <a:r>
              <a:rPr lang="en-US" altLang="ko-KR" baseline="0" dirty="0" smtClean="0"/>
              <a:t> configuration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71AE5-86FE-4FD1-8909-1851DB26D7C5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Iqxel</a:t>
            </a:r>
            <a:r>
              <a:rPr lang="en-US" dirty="0" smtClean="0"/>
              <a:t> : 80211ac</a:t>
            </a:r>
            <a:r>
              <a:rPr lang="en-US" baseline="0" dirty="0" smtClean="0"/>
              <a:t> </a:t>
            </a:r>
            <a:r>
              <a:rPr lang="ko-KR" altLang="en-US" baseline="0" dirty="0" smtClean="0"/>
              <a:t>지원 장비</a:t>
            </a:r>
            <a:endParaRPr lang="en-US" altLang="ko-KR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71AE5-86FE-4FD1-8909-1851DB26D7C5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Pc</a:t>
            </a:r>
            <a:r>
              <a:rPr lang="en-US" baseline="0" dirty="0" smtClean="0"/>
              <a:t> software </a:t>
            </a:r>
            <a:r>
              <a:rPr lang="ko-KR" altLang="en-US" baseline="0" dirty="0" smtClean="0"/>
              <a:t>를 이용하여 </a:t>
            </a:r>
            <a:r>
              <a:rPr lang="en-US" altLang="ko-KR" baseline="0" dirty="0" smtClean="0"/>
              <a:t>golden cal </a:t>
            </a:r>
            <a:r>
              <a:rPr lang="ko-KR" altLang="en-US" baseline="0" dirty="0" smtClean="0"/>
              <a:t>추출</a:t>
            </a:r>
            <a:r>
              <a:rPr lang="en-US" altLang="ko-KR" baseline="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71AE5-86FE-4FD1-8909-1851DB26D7C5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ko-KR" dirty="0" smtClean="0">
                <a:ea typeface="ＭＳ Ｐゴシック" pitchFamily="34" charset="-128"/>
              </a:rPr>
              <a:t>80</a:t>
            </a:r>
          </a:p>
          <a:p>
            <a:endParaRPr lang="en-US" altLang="ko-KR" dirty="0" smtClean="0">
              <a:ea typeface="ＭＳ Ｐゴシック" pitchFamily="34" charset="-128"/>
            </a:endParaRPr>
          </a:p>
          <a:p>
            <a:endParaRPr lang="en-US" altLang="ko-KR" dirty="0" smtClean="0">
              <a:ea typeface="ＭＳ Ｐゴシック" pitchFamily="34" charset="-128"/>
            </a:endParaRPr>
          </a:p>
          <a:p>
            <a:r>
              <a:rPr lang="en-US" altLang="ko-KR" dirty="0" smtClean="0">
                <a:ea typeface="ＭＳ Ｐゴシック" pitchFamily="34" charset="-128"/>
              </a:rPr>
              <a:t>## before setup</a:t>
            </a:r>
          </a:p>
          <a:p>
            <a:r>
              <a:rPr lang="en-US" altLang="ko-KR" dirty="0" err="1" smtClean="0">
                <a:ea typeface="ＭＳ Ｐゴシック" pitchFamily="34" charset="-128"/>
              </a:rPr>
              <a:t>root@android</a:t>
            </a:r>
            <a:r>
              <a:rPr lang="en-US" altLang="ko-KR" dirty="0" smtClean="0">
                <a:ea typeface="ＭＳ Ｐゴシック" pitchFamily="34" charset="-128"/>
              </a:rPr>
              <a:t>:/ # </a:t>
            </a:r>
            <a:r>
              <a:rPr lang="en-US" altLang="ko-KR" dirty="0" err="1" smtClean="0">
                <a:ea typeface="ＭＳ Ｐゴシック" pitchFamily="34" charset="-128"/>
              </a:rPr>
              <a:t>netcfg</a:t>
            </a:r>
            <a:endParaRPr lang="en-US" altLang="ko-KR" dirty="0" smtClean="0">
              <a:ea typeface="ＭＳ Ｐゴシック" pitchFamily="34" charset="-128"/>
            </a:endParaRPr>
          </a:p>
          <a:p>
            <a:r>
              <a:rPr lang="en-US" altLang="ko-KR" dirty="0" smtClean="0">
                <a:ea typeface="ＭＳ Ｐゴシック" pitchFamily="34" charset="-128"/>
              </a:rPr>
              <a:t>lo       UP                                   127.0.0.1/8   0x00000049 00:00:00:00:00:00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tunl0    DOWN                                   0.0.0.0/0   0x00000080 00:00:00:00:00:00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sit0     DOWN                                   0.0.0.0/0   0x00000080 00:00:00:00:00:00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ccinet0  DOWN                                   0.0.0.0/0   0x00001082 a2:5e:52:a5:89:bb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ccinet1  DOWN                                   0.0.0.0/0   0x00001082 5a:e9:e1:79:98:d7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ccinet2  DOWN                                   0.0.0.0/0   0x00001082 66:1d:9d:2b:e1:49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ccinet3  DOWN                                   0.0.0.0/0   0x00001082 3e:2c:fe:59:40:4a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ccinet4  DOWN                                   0.0.0.0/0   0x00001082 8e:f3:6c:aa:f7:99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ccinet5  DOWN                                   0.0.0.0/0   0x00001082 62:e8:a6:f0:e2:53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ccinet6  DOWN                                   0.0.0.0/0   0x00001082 02:27:64:07:5b:7b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ccinet7  DOWN                                   0.0.0.0/0   0x00001082 de:16:2a:ac:da:28</a:t>
            </a:r>
          </a:p>
          <a:p>
            <a:endParaRPr lang="en-US" altLang="ko-KR" dirty="0" smtClean="0">
              <a:ea typeface="ＭＳ Ｐゴシック" pitchFamily="34" charset="-128"/>
            </a:endParaRPr>
          </a:p>
          <a:p>
            <a:r>
              <a:rPr lang="en-US" altLang="ja-JP" dirty="0" smtClean="0">
                <a:ea typeface="ＭＳ Ｐゴシック" pitchFamily="34" charset="-128"/>
              </a:rPr>
              <a:t>Please </a:t>
            </a:r>
            <a:r>
              <a:rPr lang="en-US" altLang="ko-KR" dirty="0" smtClean="0">
                <a:ea typeface="ＭＳ Ｐゴシック" pitchFamily="34" charset="-128"/>
              </a:rPr>
              <a:t>check IP address</a:t>
            </a:r>
            <a:r>
              <a:rPr lang="en-US" altLang="ja-JP" dirty="0" smtClean="0">
                <a:ea typeface="ＭＳ Ｐゴシック" pitchFamily="34" charset="-128"/>
              </a:rPr>
              <a:t> after reading ‘SetUp.ini’ in phone</a:t>
            </a:r>
            <a:r>
              <a:rPr lang="en-US" altLang="ko-KR" dirty="0" smtClean="0">
                <a:ea typeface="ＭＳ Ｐゴシック" pitchFamily="34" charset="-128"/>
              </a:rPr>
              <a:t>. </a:t>
            </a:r>
          </a:p>
          <a:p>
            <a:endParaRPr lang="en-US" altLang="ko-KR" dirty="0" smtClean="0">
              <a:ea typeface="ＭＳ Ｐゴシック" pitchFamily="34" charset="-128"/>
            </a:endParaRPr>
          </a:p>
          <a:p>
            <a:r>
              <a:rPr lang="en-US" altLang="ko-KR" dirty="0" err="1" smtClean="0">
                <a:ea typeface="ＭＳ Ｐゴシック" pitchFamily="34" charset="-128"/>
              </a:rPr>
              <a:t>root@android</a:t>
            </a:r>
            <a:r>
              <a:rPr lang="en-US" altLang="ko-KR" dirty="0" smtClean="0">
                <a:ea typeface="ＭＳ Ｐゴシック" pitchFamily="34" charset="-128"/>
              </a:rPr>
              <a:t>:/system/etc/</a:t>
            </a:r>
            <a:r>
              <a:rPr lang="en-US" altLang="ko-KR" dirty="0" err="1" smtClean="0">
                <a:ea typeface="ＭＳ Ｐゴシック" pitchFamily="34" charset="-128"/>
              </a:rPr>
              <a:t>labtool</a:t>
            </a:r>
            <a:r>
              <a:rPr lang="en-US" altLang="ko-KR" dirty="0" smtClean="0">
                <a:ea typeface="ＭＳ Ｐゴシック" pitchFamily="34" charset="-128"/>
              </a:rPr>
              <a:t> # cat SetUp.ini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cat SetUp.ini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;for UDP routine implementation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[</a:t>
            </a:r>
            <a:r>
              <a:rPr lang="en-US" altLang="ko-KR" dirty="0" err="1" smtClean="0">
                <a:ea typeface="ＭＳ Ｐゴシック" pitchFamily="34" charset="-128"/>
              </a:rPr>
              <a:t>DutIp</a:t>
            </a:r>
            <a:r>
              <a:rPr lang="en-US" altLang="ko-KR" dirty="0" smtClean="0">
                <a:ea typeface="ＭＳ Ｐゴシック" pitchFamily="34" charset="-128"/>
              </a:rPr>
              <a:t>]</a:t>
            </a:r>
          </a:p>
          <a:p>
            <a:r>
              <a:rPr lang="en-US" altLang="ko-KR" dirty="0" err="1" smtClean="0">
                <a:ea typeface="ＭＳ Ｐゴシック" pitchFamily="34" charset="-128"/>
              </a:rPr>
              <a:t>DutIpAddress</a:t>
            </a:r>
            <a:r>
              <a:rPr lang="en-US" altLang="ko-KR" dirty="0" smtClean="0">
                <a:ea typeface="ＭＳ Ｐゴシック" pitchFamily="34" charset="-128"/>
              </a:rPr>
              <a:t>  = 192.168.1.10</a:t>
            </a:r>
          </a:p>
          <a:p>
            <a:r>
              <a:rPr lang="en-US" altLang="ko-KR" dirty="0" err="1" smtClean="0">
                <a:ea typeface="ＭＳ Ｐゴシック" pitchFamily="34" charset="-128"/>
              </a:rPr>
              <a:t>HostIpAddress</a:t>
            </a:r>
            <a:r>
              <a:rPr lang="en-US" altLang="ko-KR" dirty="0" smtClean="0">
                <a:ea typeface="ＭＳ Ｐゴシック" pitchFamily="34" charset="-128"/>
              </a:rPr>
              <a:t> = 192.168.1.100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Protocol = TCP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;Protocol =  UDP</a:t>
            </a:r>
          </a:p>
          <a:p>
            <a:endParaRPr lang="en-US" altLang="ko-KR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ko-KR" dirty="0" smtClean="0">
                <a:ea typeface="ＭＳ Ｐゴシック" pitchFamily="34" charset="-128"/>
              </a:rPr>
              <a:t>Rndis0 interface </a:t>
            </a:r>
            <a:r>
              <a:rPr lang="ko-KR" altLang="en-US" dirty="0" smtClean="0">
                <a:ea typeface="ＭＳ Ｐゴシック" pitchFamily="34" charset="-128"/>
              </a:rPr>
              <a:t>설정</a:t>
            </a:r>
            <a:r>
              <a:rPr lang="en-US" altLang="ko-KR" dirty="0" smtClean="0">
                <a:ea typeface="ＭＳ Ｐゴシック" pitchFamily="34" charset="-128"/>
              </a:rPr>
              <a:t>(</a:t>
            </a:r>
            <a:r>
              <a:rPr lang="en-US" altLang="ko-KR" dirty="0" err="1" smtClean="0">
                <a:ea typeface="ＭＳ Ｐゴシック" pitchFamily="34" charset="-128"/>
              </a:rPr>
              <a:t>usb</a:t>
            </a:r>
            <a:r>
              <a:rPr lang="en-US" altLang="ko-KR" dirty="0" smtClean="0">
                <a:ea typeface="ＭＳ Ｐゴシック" pitchFamily="34" charset="-128"/>
              </a:rPr>
              <a:t> to</a:t>
            </a:r>
            <a:r>
              <a:rPr lang="en-US" altLang="ko-KR" baseline="0" dirty="0" smtClean="0">
                <a:ea typeface="ＭＳ Ｐゴシック" pitchFamily="34" charset="-128"/>
              </a:rPr>
              <a:t> </a:t>
            </a:r>
            <a:r>
              <a:rPr lang="en-US" altLang="ko-KR" baseline="0" dirty="0" err="1" smtClean="0">
                <a:ea typeface="ＭＳ Ｐゴシック" pitchFamily="34" charset="-128"/>
              </a:rPr>
              <a:t>ethernet</a:t>
            </a:r>
            <a:r>
              <a:rPr lang="en-US" altLang="ko-KR" baseline="0" dirty="0" smtClean="0">
                <a:ea typeface="ＭＳ Ｐゴシック" pitchFamily="34" charset="-128"/>
              </a:rPr>
              <a:t>)</a:t>
            </a:r>
            <a:endParaRPr lang="en-US" altLang="ko-KR" dirty="0" smtClean="0">
              <a:ea typeface="ＭＳ Ｐゴシック" pitchFamily="34" charset="-128"/>
            </a:endParaRPr>
          </a:p>
          <a:p>
            <a:endParaRPr lang="en-US" altLang="ko-KR" dirty="0" smtClean="0">
              <a:ea typeface="ＭＳ Ｐゴシック" pitchFamily="34" charset="-128"/>
            </a:endParaRPr>
          </a:p>
          <a:p>
            <a:endParaRPr lang="en-US" altLang="ko-KR" dirty="0" smtClean="0">
              <a:ea typeface="ＭＳ Ｐゴシック" pitchFamily="34" charset="-128"/>
            </a:endParaRPr>
          </a:p>
          <a:p>
            <a:r>
              <a:rPr lang="en-US" altLang="ko-KR" dirty="0" smtClean="0">
                <a:ea typeface="ＭＳ Ｐゴシック" pitchFamily="34" charset="-128"/>
              </a:rPr>
              <a:t>## before setup</a:t>
            </a:r>
          </a:p>
          <a:p>
            <a:r>
              <a:rPr lang="en-US" altLang="ko-KR" dirty="0" err="1" smtClean="0">
                <a:ea typeface="ＭＳ Ｐゴシック" pitchFamily="34" charset="-128"/>
              </a:rPr>
              <a:t>root@android</a:t>
            </a:r>
            <a:r>
              <a:rPr lang="en-US" altLang="ko-KR" dirty="0" smtClean="0">
                <a:ea typeface="ＭＳ Ｐゴシック" pitchFamily="34" charset="-128"/>
              </a:rPr>
              <a:t>:/ # </a:t>
            </a:r>
            <a:r>
              <a:rPr lang="en-US" altLang="ko-KR" dirty="0" err="1" smtClean="0">
                <a:ea typeface="ＭＳ Ｐゴシック" pitchFamily="34" charset="-128"/>
              </a:rPr>
              <a:t>netcfg</a:t>
            </a:r>
            <a:endParaRPr lang="en-US" altLang="ko-KR" dirty="0" smtClean="0">
              <a:ea typeface="ＭＳ Ｐゴシック" pitchFamily="34" charset="-128"/>
            </a:endParaRPr>
          </a:p>
          <a:p>
            <a:r>
              <a:rPr lang="en-US" altLang="ko-KR" dirty="0" smtClean="0">
                <a:ea typeface="ＭＳ Ｐゴシック" pitchFamily="34" charset="-128"/>
              </a:rPr>
              <a:t>lo       UP                                   127.0.0.1/8   0x00000049 00:00:00:00:00:00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tunl0    DOWN                                   0.0.0.0/0   0x00000080 00:00:00:00:00:00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sit0     DOWN                                   0.0.0.0/0   0x00000080 00:00:00:00:00:00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ccinet0  DOWN                                   0.0.0.0/0   0x00001082 a2:5e:52:a5:89:bb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ccinet1  DOWN                                   0.0.0.0/0   0x00001082 5a:e9:e1:79:98:d7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ccinet2  DOWN                                   0.0.0.0/0   0x00001082 66:1d:9d:2b:e1:49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ccinet3  DOWN                                   0.0.0.0/0   0x00001082 3e:2c:fe:59:40:4a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ccinet4  DOWN                                   0.0.0.0/0   0x00001082 8e:f3:6c:aa:f7:99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ccinet5  DOWN                                   0.0.0.0/0   0x00001082 62:e8:a6:f0:e2:53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ccinet6  DOWN                                   0.0.0.0/0   0x00001082 02:27:64:07:5b:7b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ccinet7  DOWN                                   0.0.0.0/0   0x00001082 de:16:2a:ac:da:28</a:t>
            </a:r>
          </a:p>
          <a:p>
            <a:endParaRPr lang="en-US" altLang="ko-KR" dirty="0" smtClean="0">
              <a:ea typeface="ＭＳ Ｐゴシック" pitchFamily="34" charset="-128"/>
            </a:endParaRPr>
          </a:p>
          <a:p>
            <a:r>
              <a:rPr lang="en-US" altLang="ja-JP" dirty="0" smtClean="0">
                <a:ea typeface="ＭＳ Ｐゴシック" pitchFamily="34" charset="-128"/>
              </a:rPr>
              <a:t>Please </a:t>
            </a:r>
            <a:r>
              <a:rPr lang="en-US" altLang="ko-KR" dirty="0" smtClean="0">
                <a:ea typeface="ＭＳ Ｐゴシック" pitchFamily="34" charset="-128"/>
              </a:rPr>
              <a:t>check IP address</a:t>
            </a:r>
            <a:r>
              <a:rPr lang="en-US" altLang="ja-JP" dirty="0" smtClean="0">
                <a:ea typeface="ＭＳ Ｐゴシック" pitchFamily="34" charset="-128"/>
              </a:rPr>
              <a:t> after reading ‘SetUp.ini’ in phone</a:t>
            </a:r>
            <a:r>
              <a:rPr lang="en-US" altLang="ko-KR" dirty="0" smtClean="0">
                <a:ea typeface="ＭＳ Ｐゴシック" pitchFamily="34" charset="-128"/>
              </a:rPr>
              <a:t>. </a:t>
            </a:r>
          </a:p>
          <a:p>
            <a:endParaRPr lang="en-US" altLang="ko-KR" dirty="0" smtClean="0">
              <a:ea typeface="ＭＳ Ｐゴシック" pitchFamily="34" charset="-128"/>
            </a:endParaRPr>
          </a:p>
          <a:p>
            <a:r>
              <a:rPr lang="en-US" altLang="ko-KR" dirty="0" err="1" smtClean="0">
                <a:ea typeface="ＭＳ Ｐゴシック" pitchFamily="34" charset="-128"/>
              </a:rPr>
              <a:t>root@android</a:t>
            </a:r>
            <a:r>
              <a:rPr lang="en-US" altLang="ko-KR" dirty="0" smtClean="0">
                <a:ea typeface="ＭＳ Ｐゴシック" pitchFamily="34" charset="-128"/>
              </a:rPr>
              <a:t>:/system/etc/</a:t>
            </a:r>
            <a:r>
              <a:rPr lang="en-US" altLang="ko-KR" dirty="0" err="1" smtClean="0">
                <a:ea typeface="ＭＳ Ｐゴシック" pitchFamily="34" charset="-128"/>
              </a:rPr>
              <a:t>labtool</a:t>
            </a:r>
            <a:r>
              <a:rPr lang="en-US" altLang="ko-KR" dirty="0" smtClean="0">
                <a:ea typeface="ＭＳ Ｐゴシック" pitchFamily="34" charset="-128"/>
              </a:rPr>
              <a:t> # cat SetUp.ini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cat SetUp.ini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;for UDP routine implementation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[</a:t>
            </a:r>
            <a:r>
              <a:rPr lang="en-US" altLang="ko-KR" dirty="0" err="1" smtClean="0">
                <a:ea typeface="ＭＳ Ｐゴシック" pitchFamily="34" charset="-128"/>
              </a:rPr>
              <a:t>DutIp</a:t>
            </a:r>
            <a:r>
              <a:rPr lang="en-US" altLang="ko-KR" dirty="0" smtClean="0">
                <a:ea typeface="ＭＳ Ｐゴシック" pitchFamily="34" charset="-128"/>
              </a:rPr>
              <a:t>]</a:t>
            </a:r>
          </a:p>
          <a:p>
            <a:r>
              <a:rPr lang="en-US" altLang="ko-KR" dirty="0" err="1" smtClean="0">
                <a:ea typeface="ＭＳ Ｐゴシック" pitchFamily="34" charset="-128"/>
              </a:rPr>
              <a:t>DutIpAddress</a:t>
            </a:r>
            <a:r>
              <a:rPr lang="en-US" altLang="ko-KR" dirty="0" smtClean="0">
                <a:ea typeface="ＭＳ Ｐゴシック" pitchFamily="34" charset="-128"/>
              </a:rPr>
              <a:t>  = 192.168.1.10</a:t>
            </a:r>
          </a:p>
          <a:p>
            <a:r>
              <a:rPr lang="en-US" altLang="ko-KR" dirty="0" err="1" smtClean="0">
                <a:ea typeface="ＭＳ Ｐゴシック" pitchFamily="34" charset="-128"/>
              </a:rPr>
              <a:t>HostIpAddress</a:t>
            </a:r>
            <a:r>
              <a:rPr lang="en-US" altLang="ko-KR" dirty="0" smtClean="0">
                <a:ea typeface="ＭＳ Ｐゴシック" pitchFamily="34" charset="-128"/>
              </a:rPr>
              <a:t> = 192.168.1.100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Protocol = TCP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;Protocol =  UDP</a:t>
            </a:r>
          </a:p>
          <a:p>
            <a:endParaRPr lang="en-US" altLang="ko-KR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ko-KR" dirty="0" smtClean="0">
              <a:ea typeface="ＭＳ Ｐゴシック" pitchFamily="34" charset="-128"/>
            </a:endParaRPr>
          </a:p>
          <a:p>
            <a:endParaRPr lang="en-US" altLang="ko-KR" dirty="0" smtClean="0">
              <a:ea typeface="ＭＳ Ｐゴシック" pitchFamily="34" charset="-128"/>
            </a:endParaRPr>
          </a:p>
          <a:p>
            <a:endParaRPr lang="en-US" altLang="ko-KR" dirty="0" smtClean="0">
              <a:ea typeface="ＭＳ Ｐゴシック" pitchFamily="34" charset="-128"/>
            </a:endParaRPr>
          </a:p>
          <a:p>
            <a:r>
              <a:rPr lang="en-US" altLang="ko-KR" dirty="0" smtClean="0">
                <a:ea typeface="ＭＳ Ｐゴシック" pitchFamily="34" charset="-128"/>
              </a:rPr>
              <a:t>## before setup</a:t>
            </a:r>
          </a:p>
          <a:p>
            <a:r>
              <a:rPr lang="en-US" altLang="ko-KR" dirty="0" err="1" smtClean="0">
                <a:ea typeface="ＭＳ Ｐゴシック" pitchFamily="34" charset="-128"/>
              </a:rPr>
              <a:t>root@android</a:t>
            </a:r>
            <a:r>
              <a:rPr lang="en-US" altLang="ko-KR" dirty="0" smtClean="0">
                <a:ea typeface="ＭＳ Ｐゴシック" pitchFamily="34" charset="-128"/>
              </a:rPr>
              <a:t>:/ # </a:t>
            </a:r>
            <a:r>
              <a:rPr lang="en-US" altLang="ko-KR" dirty="0" err="1" smtClean="0">
                <a:ea typeface="ＭＳ Ｐゴシック" pitchFamily="34" charset="-128"/>
              </a:rPr>
              <a:t>netcfg</a:t>
            </a:r>
            <a:endParaRPr lang="en-US" altLang="ko-KR" dirty="0" smtClean="0">
              <a:ea typeface="ＭＳ Ｐゴシック" pitchFamily="34" charset="-128"/>
            </a:endParaRPr>
          </a:p>
          <a:p>
            <a:r>
              <a:rPr lang="en-US" altLang="ko-KR" dirty="0" smtClean="0">
                <a:ea typeface="ＭＳ Ｐゴシック" pitchFamily="34" charset="-128"/>
              </a:rPr>
              <a:t>lo       UP                                   127.0.0.1/8   0x00000049 00:00:00:00:00:00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tunl0    DOWN                                   0.0.0.0/0   0x00000080 00:00:00:00:00:00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sit0     DOWN                                   0.0.0.0/0   0x00000080 00:00:00:00:00:00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ccinet0  DOWN                                   0.0.0.0/0   0x00001082 a2:5e:52:a5:89:bb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ccinet1  DOWN                                   0.0.0.0/0   0x00001082 5a:e9:e1:79:98:d7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ccinet2  DOWN                                   0.0.0.0/0   0x00001082 66:1d:9d:2b:e1:49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ccinet3  DOWN                                   0.0.0.0/0   0x00001082 3e:2c:fe:59:40:4a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ccinet4  DOWN                                   0.0.0.0/0   0x00001082 8e:f3:6c:aa:f7:99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ccinet5  DOWN                                   0.0.0.0/0   0x00001082 62:e8:a6:f0:e2:53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ccinet6  DOWN                                   0.0.0.0/0   0x00001082 02:27:64:07:5b:7b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ccinet7  DOWN                                   0.0.0.0/0   0x00001082 de:16:2a:ac:da:28</a:t>
            </a:r>
          </a:p>
          <a:p>
            <a:endParaRPr lang="en-US" altLang="ko-KR" dirty="0" smtClean="0">
              <a:ea typeface="ＭＳ Ｐゴシック" pitchFamily="34" charset="-128"/>
            </a:endParaRPr>
          </a:p>
          <a:p>
            <a:r>
              <a:rPr lang="en-US" altLang="ja-JP" dirty="0" smtClean="0">
                <a:ea typeface="ＭＳ Ｐゴシック" pitchFamily="34" charset="-128"/>
              </a:rPr>
              <a:t>Please </a:t>
            </a:r>
            <a:r>
              <a:rPr lang="en-US" altLang="ko-KR" dirty="0" smtClean="0">
                <a:ea typeface="ＭＳ Ｐゴシック" pitchFamily="34" charset="-128"/>
              </a:rPr>
              <a:t>check IP address</a:t>
            </a:r>
            <a:r>
              <a:rPr lang="en-US" altLang="ja-JP" dirty="0" smtClean="0">
                <a:ea typeface="ＭＳ Ｐゴシック" pitchFamily="34" charset="-128"/>
              </a:rPr>
              <a:t> after reading ‘SetUp.ini’ in phone</a:t>
            </a:r>
            <a:r>
              <a:rPr lang="en-US" altLang="ko-KR" dirty="0" smtClean="0">
                <a:ea typeface="ＭＳ Ｐゴシック" pitchFamily="34" charset="-128"/>
              </a:rPr>
              <a:t>. </a:t>
            </a:r>
          </a:p>
          <a:p>
            <a:endParaRPr lang="en-US" altLang="ko-KR" dirty="0" smtClean="0">
              <a:ea typeface="ＭＳ Ｐゴシック" pitchFamily="34" charset="-128"/>
            </a:endParaRPr>
          </a:p>
          <a:p>
            <a:r>
              <a:rPr lang="en-US" altLang="ko-KR" dirty="0" err="1" smtClean="0">
                <a:ea typeface="ＭＳ Ｐゴシック" pitchFamily="34" charset="-128"/>
              </a:rPr>
              <a:t>root@android</a:t>
            </a:r>
            <a:r>
              <a:rPr lang="en-US" altLang="ko-KR" dirty="0" smtClean="0">
                <a:ea typeface="ＭＳ Ｐゴシック" pitchFamily="34" charset="-128"/>
              </a:rPr>
              <a:t>:/system/etc/</a:t>
            </a:r>
            <a:r>
              <a:rPr lang="en-US" altLang="ko-KR" dirty="0" err="1" smtClean="0">
                <a:ea typeface="ＭＳ Ｐゴシック" pitchFamily="34" charset="-128"/>
              </a:rPr>
              <a:t>labtool</a:t>
            </a:r>
            <a:r>
              <a:rPr lang="en-US" altLang="ko-KR" dirty="0" smtClean="0">
                <a:ea typeface="ＭＳ Ｐゴシック" pitchFamily="34" charset="-128"/>
              </a:rPr>
              <a:t> # cat SetUp.ini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cat SetUp.ini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;for UDP routine implementation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[</a:t>
            </a:r>
            <a:r>
              <a:rPr lang="en-US" altLang="ko-KR" dirty="0" err="1" smtClean="0">
                <a:ea typeface="ＭＳ Ｐゴシック" pitchFamily="34" charset="-128"/>
              </a:rPr>
              <a:t>DutIp</a:t>
            </a:r>
            <a:r>
              <a:rPr lang="en-US" altLang="ko-KR" dirty="0" smtClean="0">
                <a:ea typeface="ＭＳ Ｐゴシック" pitchFamily="34" charset="-128"/>
              </a:rPr>
              <a:t>]</a:t>
            </a:r>
          </a:p>
          <a:p>
            <a:r>
              <a:rPr lang="en-US" altLang="ko-KR" dirty="0" err="1" smtClean="0">
                <a:ea typeface="ＭＳ Ｐゴシック" pitchFamily="34" charset="-128"/>
              </a:rPr>
              <a:t>DutIpAddress</a:t>
            </a:r>
            <a:r>
              <a:rPr lang="en-US" altLang="ko-KR" dirty="0" smtClean="0">
                <a:ea typeface="ＭＳ Ｐゴシック" pitchFamily="34" charset="-128"/>
              </a:rPr>
              <a:t>  = 192.168.1.10</a:t>
            </a:r>
          </a:p>
          <a:p>
            <a:r>
              <a:rPr lang="en-US" altLang="ko-KR" dirty="0" err="1" smtClean="0">
                <a:ea typeface="ＭＳ Ｐゴシック" pitchFamily="34" charset="-128"/>
              </a:rPr>
              <a:t>HostIpAddress</a:t>
            </a:r>
            <a:r>
              <a:rPr lang="en-US" altLang="ko-KR" dirty="0" smtClean="0">
                <a:ea typeface="ＭＳ Ｐゴシック" pitchFamily="34" charset="-128"/>
              </a:rPr>
              <a:t> = 192.168.1.100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Protocol = TCP</a:t>
            </a:r>
          </a:p>
          <a:p>
            <a:r>
              <a:rPr lang="en-US" altLang="ko-KR" dirty="0" smtClean="0">
                <a:ea typeface="ＭＳ Ｐゴシック" pitchFamily="34" charset="-128"/>
              </a:rPr>
              <a:t>;Protocol =  UDP</a:t>
            </a:r>
          </a:p>
          <a:p>
            <a:endParaRPr lang="en-US" altLang="ko-KR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1.3.1 </a:t>
            </a:r>
            <a:r>
              <a:rPr lang="en-US" dirty="0" err="1" smtClean="0"/>
              <a:t>rlease</a:t>
            </a:r>
            <a:r>
              <a:rPr lang="en-US" baseline="0" dirty="0" smtClean="0"/>
              <a:t> structure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71AE5-86FE-4FD1-8909-1851DB26D7C5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22 command :</a:t>
            </a:r>
            <a:r>
              <a:rPr lang="en-US" baseline="0" dirty="0" smtClean="0"/>
              <a:t> cal data </a:t>
            </a:r>
            <a:r>
              <a:rPr lang="ko-KR" altLang="en-US" baseline="0" dirty="0" smtClean="0"/>
              <a:t>참조</a:t>
            </a:r>
            <a:endParaRPr lang="en-US" altLang="ko-KR" baseline="0" dirty="0" smtClean="0"/>
          </a:p>
          <a:p>
            <a:r>
              <a:rPr lang="en-US" baseline="0" dirty="0" smtClean="0"/>
              <a:t>35</a:t>
            </a:r>
          </a:p>
          <a:p>
            <a:r>
              <a:rPr lang="en-US" baseline="0" dirty="0" smtClean="0"/>
              <a:t>25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Main / </a:t>
            </a:r>
            <a:r>
              <a:rPr lang="en-US" baseline="0" dirty="0" err="1" smtClean="0"/>
              <a:t>opx</a:t>
            </a:r>
            <a:r>
              <a:rPr lang="en-US" baseline="0" dirty="0" smtClean="0"/>
              <a:t>(</a:t>
            </a:r>
            <a:r>
              <a:rPr lang="ko-KR" altLang="en-US" baseline="0" dirty="0" smtClean="0"/>
              <a:t>옥스</a:t>
            </a:r>
            <a:r>
              <a:rPr lang="en-US" altLang="ko-KR" baseline="0" dirty="0" smtClean="0"/>
              <a:t>)</a:t>
            </a:r>
          </a:p>
          <a:p>
            <a:r>
              <a:rPr lang="en-US" baseline="0" dirty="0" err="1" smtClean="0"/>
              <a:t>Tx</a:t>
            </a:r>
            <a:r>
              <a:rPr lang="en-US" baseline="0" dirty="0" smtClean="0"/>
              <a:t> burst gap : 0  </a:t>
            </a:r>
            <a:r>
              <a:rPr lang="ko-KR" altLang="en-US" baseline="0" dirty="0" smtClean="0"/>
              <a:t>조절안됨</a:t>
            </a:r>
            <a:endParaRPr lang="en-US" altLang="ko-KR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71AE5-86FE-4FD1-8909-1851DB26D7C5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6D52-3917-4539-8E88-F21E08C0399C}" type="datetimeFigureOut">
              <a:rPr lang="ko-KR" altLang="en-US" smtClean="0"/>
              <a:pPr/>
              <a:t>2014-01-23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DCD9-A667-46C4-AEE7-DD357D688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6D52-3917-4539-8E88-F21E08C0399C}" type="datetimeFigureOut">
              <a:rPr lang="ko-KR" altLang="en-US" smtClean="0"/>
              <a:pPr/>
              <a:t>2014-01-23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DCD9-A667-46C4-AEE7-DD357D688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6D52-3917-4539-8E88-F21E08C0399C}" type="datetimeFigureOut">
              <a:rPr lang="ko-KR" altLang="en-US" smtClean="0"/>
              <a:pPr/>
              <a:t>2014-01-23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DCD9-A667-46C4-AEE7-DD357D688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6D52-3917-4539-8E88-F21E08C0399C}" type="datetimeFigureOut">
              <a:rPr lang="ko-KR" altLang="en-US" smtClean="0"/>
              <a:pPr/>
              <a:t>2014-01-23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DCD9-A667-46C4-AEE7-DD357D688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6D52-3917-4539-8E88-F21E08C0399C}" type="datetimeFigureOut">
              <a:rPr lang="ko-KR" altLang="en-US" smtClean="0"/>
              <a:pPr/>
              <a:t>2014-01-23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DCD9-A667-46C4-AEE7-DD357D688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6D52-3917-4539-8E88-F21E08C0399C}" type="datetimeFigureOut">
              <a:rPr lang="ko-KR" altLang="en-US" smtClean="0"/>
              <a:pPr/>
              <a:t>2014-01-23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DCD9-A667-46C4-AEE7-DD357D688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6D52-3917-4539-8E88-F21E08C0399C}" type="datetimeFigureOut">
              <a:rPr lang="ko-KR" altLang="en-US" smtClean="0"/>
              <a:pPr/>
              <a:t>2014-01-23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DCD9-A667-46C4-AEE7-DD357D688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6D52-3917-4539-8E88-F21E08C0399C}" type="datetimeFigureOut">
              <a:rPr lang="ko-KR" altLang="en-US" smtClean="0"/>
              <a:pPr/>
              <a:t>2014-01-23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DCD9-A667-46C4-AEE7-DD357D688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6D52-3917-4539-8E88-F21E08C0399C}" type="datetimeFigureOut">
              <a:rPr lang="ko-KR" altLang="en-US" smtClean="0"/>
              <a:pPr/>
              <a:t>2014-01-23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DCD9-A667-46C4-AEE7-DD357D688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6D52-3917-4539-8E88-F21E08C0399C}" type="datetimeFigureOut">
              <a:rPr lang="ko-KR" altLang="en-US" smtClean="0"/>
              <a:pPr/>
              <a:t>2014-01-23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DCD9-A667-46C4-AEE7-DD357D688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6D52-3917-4539-8E88-F21E08C0399C}" type="datetimeFigureOut">
              <a:rPr lang="ko-KR" altLang="en-US" smtClean="0"/>
              <a:pPr/>
              <a:t>2014-01-23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DCD9-A667-46C4-AEE7-DD357D688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96D52-3917-4539-8E88-F21E08C0399C}" type="datetimeFigureOut">
              <a:rPr lang="ko-KR" altLang="en-US" smtClean="0"/>
              <a:pPr/>
              <a:t>2014-01-23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DCD9-A667-46C4-AEE7-DD357D6884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App_Notes_88W8897_Labtool_User_Guide(AN_12101)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Samsung_AT_command_set.xl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WLAN%20parameters.pdf" TargetMode="External"/><Relationship Id="rId2" Type="http://schemas.openxmlformats.org/officeDocument/2006/relationships/hyperlink" Target="CATSS_User_Guide_Samsung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IQxel%20&#44036;&#45800;&#54620;%20&#47700;&#45684;&#50620;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file:///\\MWIFI\_share\Wi-Fi_tool_for_hw_tes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App_Notes_88W8897_Labtool_User_Guide(AN_12101)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hyperlink" Target="w878X_WifiMimo.cpp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Samsung_AT_command_set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\\mwifi\_share\MKR_seminar\Eric\labtool" TargetMode="External"/><Relationship Id="rId4" Type="http://schemas.openxmlformats.org/officeDocument/2006/relationships/hyperlink" Target="file:///\\mwifi\_share\MKR_seminar\Eric\Samsung_source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err="1" smtClean="0"/>
              <a:t>Labtool</a:t>
            </a:r>
            <a:r>
              <a:rPr lang="en-US" altLang="ko-KR" dirty="0" smtClean="0"/>
              <a:t> &amp; AT Command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ko-KR" dirty="0" smtClean="0"/>
              <a:t>Eric Kim</a:t>
            </a:r>
          </a:p>
          <a:p>
            <a:pPr algn="r"/>
            <a:r>
              <a:rPr lang="en-US" altLang="ko-KR" dirty="0" smtClean="0"/>
              <a:t>2014-Jan-22nd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5-2. Standalone </a:t>
            </a:r>
            <a:r>
              <a:rPr lang="en-US" altLang="ko-KR" dirty="0" err="1" smtClean="0"/>
              <a:t>Labtool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Phone side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ko-KR" sz="2900" dirty="0" smtClean="0"/>
              <a:t>1. </a:t>
            </a:r>
            <a:r>
              <a:rPr lang="en-US" altLang="ko-KR" sz="3400" dirty="0" smtClean="0"/>
              <a:t>Loading driver and MFG firmware.</a:t>
            </a:r>
            <a:endParaRPr lang="en-US" altLang="ko-KR" sz="2900" dirty="0" smtClean="0"/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err="1" smtClean="0"/>
              <a:t>adb</a:t>
            </a:r>
            <a:r>
              <a:rPr lang="en-US" altLang="ko-KR" sz="2300" dirty="0" smtClean="0"/>
              <a:t> shell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smtClean="0"/>
              <a:t># </a:t>
            </a:r>
            <a:r>
              <a:rPr lang="en-US" altLang="ko-KR" sz="2300" dirty="0" err="1" smtClean="0"/>
              <a:t>rfkill</a:t>
            </a:r>
            <a:r>
              <a:rPr lang="en-US" altLang="ko-KR" sz="2300" dirty="0" smtClean="0"/>
              <a:t> unblock all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smtClean="0"/>
              <a:t># </a:t>
            </a:r>
            <a:r>
              <a:rPr lang="en-US" altLang="ko-KR" sz="2300" dirty="0" err="1" smtClean="0"/>
              <a:t>insmod</a:t>
            </a:r>
            <a:r>
              <a:rPr lang="en-US" altLang="ko-KR" sz="2300" dirty="0" smtClean="0"/>
              <a:t> </a:t>
            </a:r>
            <a:r>
              <a:rPr lang="en-US" altLang="ko-KR" sz="2300" dirty="0" err="1" smtClean="0"/>
              <a:t>mlan.ko</a:t>
            </a:r>
            <a:endParaRPr lang="en-US" altLang="ko-KR" sz="2300" dirty="0" smtClean="0"/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smtClean="0"/>
              <a:t># </a:t>
            </a:r>
            <a:r>
              <a:rPr lang="en-US" altLang="ko-KR" sz="2300" dirty="0" err="1" smtClean="0"/>
              <a:t>insmod</a:t>
            </a:r>
            <a:r>
              <a:rPr lang="en-US" altLang="ko-KR" sz="2300" dirty="0" smtClean="0"/>
              <a:t> sd8xxx.ko </a:t>
            </a:r>
            <a:r>
              <a:rPr lang="en-US" altLang="ko-KR" sz="2300" dirty="0" err="1" smtClean="0"/>
              <a:t>mfg_mode</a:t>
            </a:r>
            <a:r>
              <a:rPr lang="en-US" altLang="ko-KR" sz="2300" dirty="0" smtClean="0"/>
              <a:t>=1 </a:t>
            </a:r>
            <a:r>
              <a:rPr lang="en-US" altLang="ko-KR" sz="2300" dirty="0" err="1" smtClean="0"/>
              <a:t>drv_mode</a:t>
            </a:r>
            <a:r>
              <a:rPr lang="en-US" altLang="ko-KR" sz="2300" dirty="0" smtClean="0"/>
              <a:t>=1 </a:t>
            </a:r>
            <a:r>
              <a:rPr lang="en-US" altLang="ko-KR" sz="2300" dirty="0" err="1" smtClean="0"/>
              <a:t>fw_name</a:t>
            </a:r>
            <a:r>
              <a:rPr lang="en-US" altLang="ko-KR" sz="2300" dirty="0" smtClean="0"/>
              <a:t>=</a:t>
            </a:r>
            <a:r>
              <a:rPr lang="en-US" altLang="ko-KR" sz="2300" dirty="0" err="1" smtClean="0"/>
              <a:t>mrvl</a:t>
            </a:r>
            <a:r>
              <a:rPr lang="en-US" altLang="ko-KR" sz="2300" dirty="0" smtClean="0"/>
              <a:t>/sdio8897_sdio_combo.bin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smtClean="0"/>
              <a:t>#</a:t>
            </a:r>
            <a:r>
              <a:rPr lang="en-US" altLang="ko-KR" sz="2300" dirty="0" err="1" smtClean="0"/>
              <a:t>cd</a:t>
            </a:r>
            <a:r>
              <a:rPr lang="en-US" altLang="ko-KR" sz="2300" dirty="0" smtClean="0"/>
              <a:t> /system/etc/</a:t>
            </a:r>
            <a:r>
              <a:rPr lang="en-US" altLang="ko-KR" sz="2300" dirty="0" err="1" smtClean="0"/>
              <a:t>labtool</a:t>
            </a:r>
            <a:endParaRPr lang="en-US" altLang="ko-KR" sz="2300" dirty="0" smtClean="0"/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smtClean="0"/>
              <a:t>#</a:t>
            </a:r>
            <a:r>
              <a:rPr lang="en-US" altLang="ko-KR" sz="2300" dirty="0" err="1" smtClean="0"/>
              <a:t>labtool</a:t>
            </a:r>
            <a:endParaRPr lang="en-US" altLang="ko-KR" sz="2300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6. Windows </a:t>
            </a:r>
            <a:r>
              <a:rPr lang="en-US" altLang="ko-KR" dirty="0" err="1" smtClean="0"/>
              <a:t>labtool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Phone side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ko-KR" sz="2900" dirty="0" smtClean="0"/>
              <a:t>1. Set up </a:t>
            </a:r>
            <a:r>
              <a:rPr lang="en-US" altLang="ko-KR" sz="2900" dirty="0" err="1" smtClean="0"/>
              <a:t>rndis</a:t>
            </a:r>
            <a:r>
              <a:rPr lang="en-US" altLang="ko-KR" sz="2900" dirty="0" smtClean="0"/>
              <a:t> interface.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sz="1600" dirty="0" err="1" smtClean="0"/>
              <a:t>adb</a:t>
            </a:r>
            <a:r>
              <a:rPr lang="en-US" altLang="ko-KR" sz="1600" dirty="0" smtClean="0"/>
              <a:t> shell </a:t>
            </a:r>
            <a:r>
              <a:rPr lang="en-US" altLang="ko-KR" sz="1600" dirty="0" err="1" smtClean="0"/>
              <a:t>setprop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persist.sys.usb.config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rndis,adb</a:t>
            </a:r>
            <a:endParaRPr lang="en-US" altLang="ko-KR" sz="1600" dirty="0" smtClean="0"/>
          </a:p>
          <a:p>
            <a:pPr lvl="2">
              <a:buFont typeface="Wingdings" pitchFamily="2" charset="2"/>
              <a:buChar char="Ø"/>
            </a:pPr>
            <a:r>
              <a:rPr lang="en-US" altLang="ko-KR" sz="1600" dirty="0" err="1" smtClean="0"/>
              <a:t>adb</a:t>
            </a:r>
            <a:r>
              <a:rPr lang="en-US" altLang="ko-KR" sz="1600" dirty="0" smtClean="0"/>
              <a:t> reboot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sz="1600" dirty="0" err="1" smtClean="0"/>
              <a:t>ifconfig</a:t>
            </a:r>
            <a:r>
              <a:rPr lang="en-US" altLang="ko-KR" sz="1600" dirty="0" smtClean="0"/>
              <a:t> rndis0 192.168.0.100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ko-KR" sz="3400" dirty="0" smtClean="0"/>
              <a:t>2. Loading driver and MFG firmware.</a:t>
            </a:r>
            <a:endParaRPr lang="en-US" altLang="ko-KR" sz="2900" dirty="0" smtClean="0"/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err="1" smtClean="0"/>
              <a:t>adb</a:t>
            </a:r>
            <a:r>
              <a:rPr lang="en-US" altLang="ko-KR" sz="2300" dirty="0" smtClean="0"/>
              <a:t> shell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smtClean="0"/>
              <a:t># </a:t>
            </a:r>
            <a:r>
              <a:rPr lang="en-US" altLang="ko-KR" sz="2300" dirty="0" err="1" smtClean="0"/>
              <a:t>rfkill</a:t>
            </a:r>
            <a:r>
              <a:rPr lang="en-US" altLang="ko-KR" sz="2300" dirty="0" smtClean="0"/>
              <a:t> unblock all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smtClean="0"/>
              <a:t># </a:t>
            </a:r>
            <a:r>
              <a:rPr lang="en-US" altLang="ko-KR" sz="2300" dirty="0" err="1" smtClean="0"/>
              <a:t>insmod</a:t>
            </a:r>
            <a:r>
              <a:rPr lang="en-US" altLang="ko-KR" sz="2300" dirty="0" smtClean="0"/>
              <a:t> </a:t>
            </a:r>
            <a:r>
              <a:rPr lang="en-US" altLang="ko-KR" sz="2300" dirty="0" err="1" smtClean="0"/>
              <a:t>mlan.ko</a:t>
            </a:r>
            <a:endParaRPr lang="en-US" altLang="ko-KR" sz="2300" dirty="0" smtClean="0"/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smtClean="0"/>
              <a:t># </a:t>
            </a:r>
            <a:r>
              <a:rPr lang="en-US" altLang="ko-KR" sz="2300" dirty="0" err="1" smtClean="0"/>
              <a:t>insmod</a:t>
            </a:r>
            <a:r>
              <a:rPr lang="en-US" altLang="ko-KR" sz="2300" dirty="0" smtClean="0"/>
              <a:t> sd8xxx.ko </a:t>
            </a:r>
            <a:r>
              <a:rPr lang="en-US" altLang="ko-KR" sz="2300" dirty="0" err="1" smtClean="0"/>
              <a:t>mfg_mode</a:t>
            </a:r>
            <a:r>
              <a:rPr lang="en-US" altLang="ko-KR" sz="2300" dirty="0" smtClean="0"/>
              <a:t>=1 </a:t>
            </a:r>
            <a:r>
              <a:rPr lang="en-US" altLang="ko-KR" sz="2300" dirty="0" err="1" smtClean="0"/>
              <a:t>drv_mode</a:t>
            </a:r>
            <a:r>
              <a:rPr lang="en-US" altLang="ko-KR" sz="2300" dirty="0" smtClean="0"/>
              <a:t>=1 </a:t>
            </a:r>
            <a:r>
              <a:rPr lang="en-US" altLang="ko-KR" sz="2300" dirty="0" err="1" smtClean="0"/>
              <a:t>fw_name</a:t>
            </a:r>
            <a:r>
              <a:rPr lang="en-US" altLang="ko-KR" sz="2300" dirty="0" smtClean="0"/>
              <a:t>=</a:t>
            </a:r>
            <a:r>
              <a:rPr lang="en-US" altLang="ko-KR" sz="2300" dirty="0" err="1" smtClean="0"/>
              <a:t>mrvl</a:t>
            </a:r>
            <a:r>
              <a:rPr lang="en-US" altLang="ko-KR" sz="2300" dirty="0" smtClean="0"/>
              <a:t>/sdio8897_sdio_combo.bin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smtClean="0"/>
              <a:t>#</a:t>
            </a:r>
            <a:r>
              <a:rPr lang="en-US" altLang="ko-KR" sz="2300" dirty="0" err="1" smtClean="0"/>
              <a:t>cd</a:t>
            </a:r>
            <a:r>
              <a:rPr lang="en-US" altLang="ko-KR" sz="2300" dirty="0" smtClean="0"/>
              <a:t> /system/etc/</a:t>
            </a:r>
            <a:r>
              <a:rPr lang="en-US" altLang="ko-KR" sz="2300" dirty="0" err="1" smtClean="0"/>
              <a:t>labtool</a:t>
            </a:r>
            <a:endParaRPr lang="en-US" altLang="ko-KR" sz="2300" dirty="0" smtClean="0"/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smtClean="0"/>
              <a:t># ./</a:t>
            </a:r>
            <a:r>
              <a:rPr lang="en-US" altLang="ko-KR" sz="2300" dirty="0" err="1" smtClean="0"/>
              <a:t>mfgbridge</a:t>
            </a:r>
            <a:endParaRPr lang="en-US" altLang="ko-KR" sz="2300" dirty="0" smtClean="0"/>
          </a:p>
          <a:p>
            <a:r>
              <a:rPr lang="en-US" altLang="ko-KR" dirty="0" smtClean="0"/>
              <a:t>PC side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ko-KR" dirty="0" smtClean="0"/>
              <a:t>run pc </a:t>
            </a:r>
            <a:r>
              <a:rPr lang="en-US" altLang="ko-KR" dirty="0" err="1" smtClean="0"/>
              <a:t>labtool</a:t>
            </a:r>
            <a:endParaRPr lang="en-US" altLang="ko-KR" dirty="0" smtClean="0"/>
          </a:p>
          <a:p>
            <a:pPr lvl="2">
              <a:buFont typeface="Wingdings" pitchFamily="2" charset="2"/>
              <a:buChar char="Ø"/>
            </a:pPr>
            <a:r>
              <a:rPr lang="en-US" altLang="ko-KR" dirty="0" smtClean="0"/>
              <a:t>DutApiMimoBtFmBrdigeEth.exe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dirty="0" smtClean="0"/>
              <a:t>Regarding </a:t>
            </a:r>
            <a:r>
              <a:rPr lang="en-US" altLang="ko-KR" dirty="0" err="1" smtClean="0"/>
              <a:t>labtool</a:t>
            </a:r>
            <a:r>
              <a:rPr lang="en-US" altLang="ko-KR" dirty="0" smtClean="0"/>
              <a:t> command, Please refer to </a:t>
            </a:r>
            <a:r>
              <a:rPr lang="en-US" altLang="ko-KR" dirty="0" smtClean="0">
                <a:hlinkClick r:id="rId2" action="ppaction://hlinkfile"/>
              </a:rPr>
              <a:t>the attached doc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 Setup.ini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sz="2400" dirty="0" err="1" smtClean="0"/>
              <a:t>TestPlatform_WifiBt</a:t>
            </a:r>
            <a:r>
              <a:rPr lang="en-US" altLang="ko-KR" sz="2400" dirty="0" smtClean="0"/>
              <a:t> = 1 </a:t>
            </a:r>
          </a:p>
          <a:p>
            <a:pPr lvl="2"/>
            <a:r>
              <a:rPr lang="en-US" altLang="ko-KR" sz="1600" dirty="0" smtClean="0"/>
              <a:t>0 Disable</a:t>
            </a:r>
          </a:p>
          <a:p>
            <a:pPr lvl="2"/>
            <a:r>
              <a:rPr lang="en-US" altLang="ko-KR" sz="1600" dirty="0" smtClean="0"/>
              <a:t>1 </a:t>
            </a:r>
            <a:r>
              <a:rPr lang="en-US" altLang="ko-KR" sz="1600" dirty="0" err="1" smtClean="0"/>
              <a:t>Wifi</a:t>
            </a:r>
            <a:r>
              <a:rPr lang="en-US" altLang="ko-KR" sz="1600" dirty="0" smtClean="0"/>
              <a:t> only</a:t>
            </a:r>
          </a:p>
          <a:p>
            <a:pPr lvl="2"/>
            <a:r>
              <a:rPr lang="en-US" altLang="ko-KR" sz="1600" dirty="0" smtClean="0"/>
              <a:t>2 Bt only</a:t>
            </a:r>
          </a:p>
          <a:p>
            <a:pPr lvl="2"/>
            <a:r>
              <a:rPr lang="en-US" altLang="ko-KR" sz="1600" dirty="0" smtClean="0"/>
              <a:t>3 </a:t>
            </a:r>
            <a:r>
              <a:rPr lang="en-US" altLang="ko-KR" sz="1600" dirty="0" err="1" smtClean="0"/>
              <a:t>Wifi</a:t>
            </a:r>
            <a:r>
              <a:rPr lang="en-US" altLang="ko-KR" sz="1600" dirty="0" smtClean="0"/>
              <a:t> and Bt</a:t>
            </a:r>
          </a:p>
          <a:p>
            <a:r>
              <a:rPr lang="en-US" altLang="ko-KR" sz="2400" dirty="0" smtClean="0">
                <a:solidFill>
                  <a:srgbClr val="FF0000"/>
                </a:solidFill>
              </a:rPr>
              <a:t>NO_EEPROM = 1</a:t>
            </a:r>
            <a:r>
              <a:rPr lang="en-US" altLang="ko-KR" sz="2400" dirty="0" smtClean="0"/>
              <a:t>	 </a:t>
            </a:r>
          </a:p>
          <a:p>
            <a:pPr lvl="2"/>
            <a:r>
              <a:rPr lang="en-US" altLang="ko-KR" sz="1600" dirty="0" smtClean="0"/>
              <a:t>0 - EEPROM support</a:t>
            </a:r>
          </a:p>
          <a:p>
            <a:pPr lvl="2"/>
            <a:r>
              <a:rPr lang="en-US" altLang="ko-KR" sz="1600" dirty="0" smtClean="0"/>
              <a:t>1 - NO_EEPROM support (CONF file) Default</a:t>
            </a:r>
          </a:p>
          <a:p>
            <a:pPr lvl="2"/>
            <a:r>
              <a:rPr lang="en-US" altLang="ko-KR" sz="1600" dirty="0" smtClean="0"/>
              <a:t>2 - OTP support</a:t>
            </a:r>
          </a:p>
          <a:p>
            <a:pPr lvl="2"/>
            <a:r>
              <a:rPr lang="en-US" altLang="ko-KR" sz="1600" dirty="0" smtClean="0"/>
              <a:t>3 - Flash support</a:t>
            </a:r>
          </a:p>
          <a:p>
            <a:r>
              <a:rPr lang="en-US" altLang="ko-KR" sz="2400" dirty="0" err="1" smtClean="0"/>
              <a:t>Phone&amp;Target</a:t>
            </a:r>
            <a:r>
              <a:rPr lang="en-US" altLang="ko-KR" sz="2400" dirty="0" smtClean="0"/>
              <a:t> board : </a:t>
            </a:r>
            <a:r>
              <a:rPr lang="en-US" altLang="ko-KR" sz="2400" dirty="0" err="1" smtClean="0"/>
              <a:t>DutIpAddress</a:t>
            </a:r>
            <a:r>
              <a:rPr lang="en-US" altLang="ko-KR" sz="2400" dirty="0" smtClean="0"/>
              <a:t> = 192.168.1.10</a:t>
            </a:r>
          </a:p>
          <a:p>
            <a:r>
              <a:rPr lang="en-US" altLang="ko-KR" sz="2400" dirty="0" smtClean="0"/>
              <a:t>PC : </a:t>
            </a:r>
            <a:r>
              <a:rPr lang="en-US" altLang="ko-KR" sz="2400" dirty="0" err="1" smtClean="0"/>
              <a:t>HostIpAddress</a:t>
            </a:r>
            <a:r>
              <a:rPr lang="en-US" altLang="ko-KR" sz="2400" dirty="0" smtClean="0"/>
              <a:t> = 192.168.1.100</a:t>
            </a:r>
          </a:p>
          <a:p>
            <a:r>
              <a:rPr lang="en-US" altLang="ko-KR" sz="2400" dirty="0" err="1" smtClean="0"/>
              <a:t>UartPort</a:t>
            </a:r>
            <a:r>
              <a:rPr lang="en-US" altLang="ko-KR" sz="2400" dirty="0" smtClean="0"/>
              <a:t> </a:t>
            </a:r>
            <a:r>
              <a:rPr lang="en-US" altLang="ko-KR" sz="2400" dirty="0" smtClean="0">
                <a:solidFill>
                  <a:srgbClr val="FF0000"/>
                </a:solidFill>
              </a:rPr>
              <a:t>= COM9 </a:t>
            </a:r>
            <a:r>
              <a:rPr lang="en-US" altLang="ko-KR" sz="2400" dirty="0" smtClean="0"/>
              <a:t>( For Cal or Automatic Test with AT command)</a:t>
            </a:r>
          </a:p>
          <a:p>
            <a:r>
              <a:rPr lang="en-US" altLang="ko-KR" sz="2400" dirty="0" err="1" smtClean="0"/>
              <a:t>Power_Max</a:t>
            </a:r>
            <a:r>
              <a:rPr lang="en-US" altLang="ko-KR" sz="2400" dirty="0" smtClean="0"/>
              <a:t> = 18</a:t>
            </a:r>
          </a:p>
          <a:p>
            <a:r>
              <a:rPr lang="en-US" altLang="ko-KR" sz="2400" dirty="0" err="1" smtClean="0"/>
              <a:t>Power_Min</a:t>
            </a:r>
            <a:r>
              <a:rPr lang="en-US" altLang="ko-KR" sz="2400" dirty="0" smtClean="0"/>
              <a:t> = 8</a:t>
            </a:r>
          </a:p>
          <a:p>
            <a:endParaRPr lang="en-US" altLang="ko-KR" sz="2400" dirty="0" smtClean="0"/>
          </a:p>
          <a:p>
            <a:r>
              <a:rPr lang="en-US" altLang="ko-KR" sz="2400" dirty="0" err="1" smtClean="0"/>
              <a:t>MaxOFDMPower</a:t>
            </a:r>
            <a:r>
              <a:rPr lang="en-US" altLang="ko-KR" sz="2400" dirty="0" smtClean="0"/>
              <a:t> = 18 ; Maximum OFDM signal Power for this </a:t>
            </a:r>
            <a:r>
              <a:rPr lang="en-US" altLang="ko-KR" sz="2400" dirty="0" err="1" smtClean="0"/>
              <a:t>subband</a:t>
            </a:r>
            <a:endParaRPr lang="en-US" altLang="ko-KR" sz="2400" dirty="0" smtClean="0"/>
          </a:p>
          <a:p>
            <a:r>
              <a:rPr lang="en-US" altLang="ko-KR" sz="2400" dirty="0" err="1" smtClean="0"/>
              <a:t>MaxCCKPower</a:t>
            </a:r>
            <a:r>
              <a:rPr lang="en-US" altLang="ko-KR" sz="2400" dirty="0" smtClean="0"/>
              <a:t>  = 18   ; Maximum CCK signal power for this </a:t>
            </a:r>
            <a:r>
              <a:rPr lang="en-US" altLang="ko-KR" sz="2400" dirty="0" err="1" smtClean="0"/>
              <a:t>subband</a:t>
            </a:r>
            <a:r>
              <a:rPr lang="en-US" altLang="ko-KR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 </a:t>
            </a:r>
            <a:r>
              <a:rPr lang="en-US" altLang="ko-KR" dirty="0" err="1" smtClean="0"/>
              <a:t>WlanCalData_ext.conf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1"/>
            <a:ext cx="3686172" cy="4472006"/>
          </a:xfrm>
        </p:spPr>
        <p:txBody>
          <a:bodyPr>
            <a:noAutofit/>
          </a:bodyPr>
          <a:lstStyle/>
          <a:p>
            <a:r>
              <a:rPr lang="en-US" altLang="ko-KR" sz="1000" dirty="0" smtClean="0"/>
              <a:t>01 00</a:t>
            </a:r>
          </a:p>
          <a:p>
            <a:r>
              <a:rPr lang="en-US" altLang="ko-KR" sz="1000" dirty="0" smtClean="0"/>
              <a:t>0D 00 C4 04</a:t>
            </a:r>
          </a:p>
          <a:p>
            <a:r>
              <a:rPr lang="en-US" altLang="ko-KR" sz="1000" dirty="0" smtClean="0"/>
              <a:t> 00 40 07 0D 00 00 00 40 E7 00 20 00 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B3</a:t>
            </a:r>
            <a:r>
              <a:rPr lang="en-US" altLang="ko-KR" sz="1000" dirty="0" smtClean="0"/>
              <a:t> 00 02 00</a:t>
            </a:r>
          </a:p>
          <a:p>
            <a:r>
              <a:rPr lang="en-US" altLang="ko-KR" sz="1000" dirty="0" smtClean="0"/>
              <a:t> 00 33 00 </a:t>
            </a:r>
            <a:r>
              <a:rPr lang="en-US" altLang="ko-KR" sz="1050" b="1" dirty="0" smtClean="0">
                <a:solidFill>
                  <a:srgbClr val="FF0000"/>
                </a:solidFill>
              </a:rPr>
              <a:t>10</a:t>
            </a:r>
            <a:r>
              <a:rPr lang="en-US" altLang="ko-KR" sz="1000" b="1" dirty="0" smtClean="0"/>
              <a:t> </a:t>
            </a:r>
            <a:r>
              <a:rPr lang="en-US" altLang="ko-KR" sz="1000" dirty="0" smtClean="0"/>
              <a:t>00 00 00 03 00 10 02 86 80 06 80 06</a:t>
            </a:r>
          </a:p>
          <a:p>
            <a:r>
              <a:rPr lang="en-US" altLang="ko-KR" sz="1000" dirty="0" smtClean="0"/>
              <a:t> 00 00 00 00 00 00 00 00 03 01 00 00 02 00 00 23</a:t>
            </a:r>
          </a:p>
          <a:p>
            <a:r>
              <a:rPr lang="en-US" altLang="ko-KR" sz="1000" dirty="0" smtClean="0"/>
              <a:t> 02 00 00 12 34 34 00 00 00 00 00 22 00 00 00 00</a:t>
            </a:r>
          </a:p>
          <a:p>
            <a:r>
              <a:rPr lang="en-US" altLang="ko-KR" sz="1000" dirty="0" smtClean="0"/>
              <a:t> 00 44 D2 2A 00 00 00 84 68 3C 4F 00 01 19 7B 4F</a:t>
            </a:r>
          </a:p>
          <a:p>
            <a:r>
              <a:rPr lang="en-US" altLang="ko-KR" sz="1000" dirty="0" smtClean="0"/>
              <a:t> 7B 20 B3 01 69 68 4F 01 01 32 96 4F A0 20 B3 01</a:t>
            </a:r>
          </a:p>
          <a:p>
            <a:r>
              <a:rPr lang="en-US" altLang="ko-KR" sz="1000" dirty="0" smtClean="0"/>
              <a:t> 6A 68 4F 11 01 32 96 4F A0 20 B3 01 6A 68 4F 21</a:t>
            </a:r>
          </a:p>
          <a:p>
            <a:r>
              <a:rPr lang="en-US" altLang="ko-KR" sz="1000" dirty="0" smtClean="0"/>
              <a:t> 01 32 96 4F A0 20 B3 01 6A 68 4F 31 01 32 96 4F</a:t>
            </a:r>
          </a:p>
          <a:p>
            <a:r>
              <a:rPr lang="en-US" altLang="ko-KR" sz="1000" dirty="0" smtClean="0"/>
              <a:t> A0 20 B3 01 00 14 20 2F 00 00 00 98 03 00 00 00</a:t>
            </a:r>
          </a:p>
          <a:p>
            <a:r>
              <a:rPr lang="en-US" altLang="ko-KR" sz="1000" dirty="0" smtClean="0"/>
              <a:t> 01 01 01 00 00 00 00 00 00 20 0E 30 00 00 00 B8</a:t>
            </a:r>
          </a:p>
          <a:p>
            <a:r>
              <a:rPr lang="en-US" altLang="ko-KR" sz="1000" dirty="0" smtClean="0"/>
              <a:t> 03 00 00 00 FE </a:t>
            </a:r>
            <a:r>
              <a:rPr lang="en-US" altLang="ko-KR" sz="1000" dirty="0" err="1" smtClean="0"/>
              <a:t>FE</a:t>
            </a:r>
            <a:r>
              <a:rPr lang="en-US" altLang="ko-KR" sz="1000" dirty="0" smtClean="0"/>
              <a:t> </a:t>
            </a:r>
            <a:r>
              <a:rPr lang="en-US" altLang="ko-KR" sz="1000" dirty="0" err="1" smtClean="0"/>
              <a:t>FE</a:t>
            </a:r>
            <a:r>
              <a:rPr lang="en-US" altLang="ko-KR" sz="1000" dirty="0" smtClean="0"/>
              <a:t> 00 FE </a:t>
            </a:r>
            <a:r>
              <a:rPr lang="en-US" altLang="ko-KR" sz="1000" dirty="0" err="1" smtClean="0"/>
              <a:t>FE</a:t>
            </a:r>
            <a:r>
              <a:rPr lang="en-US" altLang="ko-KR" sz="1000" dirty="0" smtClean="0"/>
              <a:t> </a:t>
            </a:r>
            <a:r>
              <a:rPr lang="en-US" altLang="ko-KR" sz="1000" dirty="0" err="1" smtClean="0"/>
              <a:t>FE</a:t>
            </a:r>
            <a:r>
              <a:rPr lang="en-US" altLang="ko-KR" sz="1000" dirty="0" smtClean="0"/>
              <a:t> 00 FE </a:t>
            </a:r>
            <a:r>
              <a:rPr lang="en-US" altLang="ko-KR" sz="1000" dirty="0" err="1" smtClean="0"/>
              <a:t>FE</a:t>
            </a:r>
            <a:r>
              <a:rPr lang="en-US" altLang="ko-KR" sz="1000" dirty="0" smtClean="0"/>
              <a:t> </a:t>
            </a:r>
            <a:r>
              <a:rPr lang="en-US" altLang="ko-KR" sz="1000" dirty="0" err="1" smtClean="0"/>
              <a:t>FE</a:t>
            </a:r>
            <a:r>
              <a:rPr lang="en-US" altLang="ko-KR" sz="1000" dirty="0" smtClean="0"/>
              <a:t> 00</a:t>
            </a:r>
          </a:p>
          <a:p>
            <a:r>
              <a:rPr lang="en-US" altLang="ko-KR" sz="1000" dirty="0" smtClean="0"/>
              <a:t> FE </a:t>
            </a:r>
            <a:r>
              <a:rPr lang="en-US" altLang="ko-KR" sz="1000" dirty="0" err="1" smtClean="0"/>
              <a:t>FE</a:t>
            </a:r>
            <a:r>
              <a:rPr lang="en-US" altLang="ko-KR" sz="1000" dirty="0" smtClean="0"/>
              <a:t> </a:t>
            </a:r>
            <a:r>
              <a:rPr lang="en-US" altLang="ko-KR" sz="1000" dirty="0" err="1" smtClean="0"/>
              <a:t>FE</a:t>
            </a:r>
            <a:r>
              <a:rPr lang="en-US" altLang="ko-KR" sz="1000" dirty="0" smtClean="0"/>
              <a:t> 00 00 00 00 00 00 58 2A 31 00 00 01 10</a:t>
            </a:r>
          </a:p>
          <a:p>
            <a:r>
              <a:rPr lang="en-US" altLang="ko-KR" sz="1000" dirty="0" smtClean="0"/>
              <a:t> 03 04 00 00 00 02 B3 00 00 00 00 00 00 0D 07 01</a:t>
            </a:r>
          </a:p>
          <a:p>
            <a:r>
              <a:rPr lang="en-US" altLang="ko-KR" sz="1000" dirty="0" smtClean="0"/>
              <a:t> 00 00 12 FE 00 00 00 FF 00 00 12 FE 00 00 00 FF</a:t>
            </a:r>
          </a:p>
          <a:p>
            <a:r>
              <a:rPr lang="en-US" altLang="ko-KR" sz="1000" dirty="0" smtClean="0"/>
              <a:t> 00 00 12 FE 00 00 00 FF 05 05 1F 03 00 00 17 04</a:t>
            </a:r>
          </a:p>
          <a:p>
            <a:r>
              <a:rPr lang="en-US" altLang="ko-KR" sz="1000" dirty="0" smtClean="0"/>
              <a:t> 05 05 1F 03 00 00 17 04 05 05 1F 03 00 00 17 04</a:t>
            </a:r>
          </a:p>
          <a:p>
            <a:r>
              <a:rPr lang="en-US" altLang="ko-KR" sz="1000" dirty="0" smtClean="0"/>
              <a:t> 48 CA </a:t>
            </a:r>
            <a:r>
              <a:rPr lang="en-US" altLang="ko-KR" sz="1000" dirty="0" err="1" smtClean="0"/>
              <a:t>CA</a:t>
            </a:r>
            <a:r>
              <a:rPr lang="en-US" altLang="ko-KR" sz="1000" dirty="0" smtClean="0"/>
              <a:t> 0C 46 C7 </a:t>
            </a:r>
            <a:r>
              <a:rPr lang="en-US" altLang="ko-KR" sz="1000" dirty="0" err="1" smtClean="0"/>
              <a:t>C7</a:t>
            </a:r>
            <a:r>
              <a:rPr lang="en-US" altLang="ko-KR" sz="1000" dirty="0" smtClean="0"/>
              <a:t> 0B 42 C4 </a:t>
            </a:r>
            <a:r>
              <a:rPr lang="en-US" altLang="ko-KR" sz="1000" dirty="0" err="1" smtClean="0"/>
              <a:t>C4</a:t>
            </a:r>
            <a:r>
              <a:rPr lang="en-US" altLang="ko-KR" sz="1000" dirty="0" smtClean="0"/>
              <a:t> 09 40 C4 </a:t>
            </a:r>
            <a:r>
              <a:rPr lang="en-US" altLang="ko-KR" sz="1000" dirty="0" err="1" smtClean="0"/>
              <a:t>C4</a:t>
            </a:r>
            <a:r>
              <a:rPr lang="en-US" altLang="ko-KR" sz="1000" dirty="0" smtClean="0"/>
              <a:t> 08</a:t>
            </a:r>
          </a:p>
          <a:p>
            <a:r>
              <a:rPr lang="en-US" altLang="ko-KR" sz="1000" dirty="0" smtClean="0"/>
              <a:t> 00 48 0B 32 00 00 01 58 03 04 00 00 00 02 B3 00</a:t>
            </a:r>
          </a:p>
          <a:p>
            <a:r>
              <a:rPr lang="en-US" altLang="ko-KR" sz="1000" dirty="0" smtClean="0"/>
              <a:t> 00 00 00 00 13 24 13 EC 00 C0 B8 10 00 01 FA 00</a:t>
            </a:r>
          </a:p>
          <a:p>
            <a:r>
              <a:rPr lang="en-US" altLang="ko-KR" sz="1000" dirty="0" smtClean="0"/>
              <a:t> 00 00 00 00 00 01 FA 00 00 00 00 00 00 01 FA 00</a:t>
            </a:r>
          </a:p>
          <a:p>
            <a:r>
              <a:rPr lang="en-US" altLang="ko-KR" sz="1000" dirty="0" smtClean="0"/>
              <a:t> 00 00 00 00 00 00 00 00 5A FF 18 0C 58 FF 1B 0B</a:t>
            </a:r>
          </a:p>
          <a:p>
            <a:r>
              <a:rPr lang="en-US" altLang="ko-KR" sz="1000" dirty="0" smtClean="0"/>
              <a:t> 54 FF 05 09 52 FF 04 08 00 48 C6 32 00 00 01 A0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6000760" y="1785926"/>
          <a:ext cx="2386013" cy="685800"/>
        </p:xfrm>
        <a:graphic>
          <a:graphicData uri="http://schemas.openxmlformats.org/presentationml/2006/ole">
            <p:oleObj spid="_x0000_s24578" name="포장기 셸 개체" showAsIcon="1" r:id="rId4" imgW="2386440" imgH="685800" progId="Package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6215074" y="3143248"/>
          <a:ext cx="2182812" cy="685800"/>
        </p:xfrm>
        <a:graphic>
          <a:graphicData uri="http://schemas.openxmlformats.org/presentationml/2006/ole">
            <p:oleObj spid="_x0000_s24579" name="포장기 셸 개체" showAsIcon="1" r:id="rId5" imgW="2183400" imgH="685800" progId="Package">
              <p:embed/>
            </p:oleObj>
          </a:graphicData>
        </a:graphic>
      </p:graphicFrame>
      <p:sp>
        <p:nvSpPr>
          <p:cNvPr id="12" name="Rounded Rectangular Callout 14"/>
          <p:cNvSpPr>
            <a:spLocks noChangeArrowheads="1"/>
          </p:cNvSpPr>
          <p:nvPr/>
        </p:nvSpPr>
        <p:spPr bwMode="auto">
          <a:xfrm>
            <a:off x="3286116" y="1500174"/>
            <a:ext cx="1500198" cy="285752"/>
          </a:xfrm>
          <a:prstGeom prst="wedgeRoundRectCallout">
            <a:avLst>
              <a:gd name="adj1" fmla="val -51333"/>
              <a:gd name="adj2" fmla="val 144412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altLang="ko-KR" sz="1100" dirty="0" err="1" smtClean="0"/>
              <a:t>Xtal</a:t>
            </a:r>
            <a:r>
              <a:rPr lang="en-US" altLang="ko-KR" sz="1100" dirty="0" smtClean="0"/>
              <a:t> Value =0xB3</a:t>
            </a:r>
            <a:endParaRPr lang="en-US" altLang="ko-KR" sz="1100" dirty="0"/>
          </a:p>
        </p:txBody>
      </p:sp>
      <p:sp>
        <p:nvSpPr>
          <p:cNvPr id="13" name="Rounded Rectangular Callout 14"/>
          <p:cNvSpPr>
            <a:spLocks noChangeArrowheads="1"/>
          </p:cNvSpPr>
          <p:nvPr/>
        </p:nvSpPr>
        <p:spPr bwMode="auto">
          <a:xfrm>
            <a:off x="0" y="571480"/>
            <a:ext cx="1500198" cy="428628"/>
          </a:xfrm>
          <a:prstGeom prst="wedgeRoundRectCallout">
            <a:avLst>
              <a:gd name="adj1" fmla="val 49719"/>
              <a:gd name="adj2" fmla="val 339499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ko-KR" sz="1100" dirty="0" smtClean="0"/>
              <a:t>REGION_CODE = </a:t>
            </a:r>
            <a:r>
              <a:rPr lang="en-US" altLang="ko-KR" sz="1200" dirty="0" smtClean="0"/>
              <a:t>0x10</a:t>
            </a:r>
            <a:endParaRPr lang="ko-KR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9. AT command with </a:t>
            </a:r>
            <a:r>
              <a:rPr lang="en-US" altLang="ko-KR" dirty="0" err="1" smtClean="0"/>
              <a:t>serial_client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Phone side</a:t>
            </a:r>
          </a:p>
          <a:p>
            <a:r>
              <a:rPr lang="en-US" altLang="ko-KR" dirty="0" smtClean="0"/>
              <a:t>Supported the </a:t>
            </a:r>
            <a:r>
              <a:rPr lang="en-US" altLang="ko-KR" dirty="0" err="1" smtClean="0"/>
              <a:t>labtool</a:t>
            </a:r>
            <a:r>
              <a:rPr lang="en-US" altLang="ko-KR" dirty="0" smtClean="0"/>
              <a:t> static library to Samsung.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ko-KR" sz="3500" dirty="0" smtClean="0"/>
              <a:t>1. Loading driver and MFG firmware.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err="1" smtClean="0"/>
              <a:t>adb</a:t>
            </a:r>
            <a:r>
              <a:rPr lang="en-US" altLang="ko-KR" sz="2300" dirty="0" smtClean="0"/>
              <a:t> shell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smtClean="0"/>
              <a:t># </a:t>
            </a:r>
            <a:r>
              <a:rPr lang="en-US" altLang="ko-KR" sz="2300" dirty="0" err="1" smtClean="0"/>
              <a:t>rfkill</a:t>
            </a:r>
            <a:r>
              <a:rPr lang="en-US" altLang="ko-KR" sz="2300" dirty="0" smtClean="0"/>
              <a:t> unblock all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smtClean="0"/>
              <a:t># </a:t>
            </a:r>
            <a:r>
              <a:rPr lang="en-US" altLang="ko-KR" sz="2300" dirty="0" err="1" smtClean="0"/>
              <a:t>insmod</a:t>
            </a:r>
            <a:r>
              <a:rPr lang="en-US" altLang="ko-KR" sz="2300" dirty="0" smtClean="0"/>
              <a:t> </a:t>
            </a:r>
            <a:r>
              <a:rPr lang="en-US" altLang="ko-KR" sz="2300" dirty="0" err="1" smtClean="0"/>
              <a:t>mlan.ko</a:t>
            </a:r>
            <a:endParaRPr lang="en-US" altLang="ko-KR" sz="2300" dirty="0" smtClean="0"/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smtClean="0"/>
              <a:t># </a:t>
            </a:r>
            <a:r>
              <a:rPr lang="en-US" altLang="ko-KR" sz="2300" dirty="0" err="1" smtClean="0"/>
              <a:t>insmod</a:t>
            </a:r>
            <a:r>
              <a:rPr lang="en-US" altLang="ko-KR" sz="2300" dirty="0" smtClean="0"/>
              <a:t> sd8xxx.ko </a:t>
            </a:r>
            <a:r>
              <a:rPr lang="en-US" altLang="ko-KR" sz="2300" dirty="0" err="1" smtClean="0"/>
              <a:t>mfg_mode</a:t>
            </a:r>
            <a:r>
              <a:rPr lang="en-US" altLang="ko-KR" sz="2300" dirty="0" smtClean="0"/>
              <a:t>=1 </a:t>
            </a:r>
            <a:r>
              <a:rPr lang="en-US" altLang="ko-KR" sz="2300" dirty="0" err="1" smtClean="0"/>
              <a:t>drv_mode</a:t>
            </a:r>
            <a:r>
              <a:rPr lang="en-US" altLang="ko-KR" sz="2300" dirty="0" smtClean="0"/>
              <a:t>=1 </a:t>
            </a:r>
            <a:r>
              <a:rPr lang="en-US" altLang="ko-KR" sz="2300" dirty="0" err="1" smtClean="0"/>
              <a:t>fw_name</a:t>
            </a:r>
            <a:r>
              <a:rPr lang="en-US" altLang="ko-KR" sz="2300" dirty="0" smtClean="0"/>
              <a:t>=</a:t>
            </a:r>
            <a:r>
              <a:rPr lang="en-US" altLang="ko-KR" sz="2300" dirty="0" err="1" smtClean="0"/>
              <a:t>mrvl</a:t>
            </a:r>
            <a:r>
              <a:rPr lang="en-US" altLang="ko-KR" sz="2300" dirty="0" smtClean="0"/>
              <a:t>/sdio8897_sdio_combo.bin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ko-KR" sz="3500" dirty="0" smtClean="0"/>
              <a:t>2.Run </a:t>
            </a:r>
            <a:r>
              <a:rPr lang="en-US" altLang="ko-KR" sz="3500" dirty="0" err="1" smtClean="0"/>
              <a:t>Serial_client</a:t>
            </a:r>
            <a:endParaRPr lang="en-US" altLang="ko-KR" sz="3500" dirty="0" smtClean="0"/>
          </a:p>
          <a:p>
            <a:pPr lvl="2">
              <a:buFont typeface="Wingdings" pitchFamily="2" charset="2"/>
              <a:buChar char="Ø"/>
            </a:pPr>
            <a:r>
              <a:rPr lang="en-US" altLang="ko-KR" sz="2300" dirty="0" smtClean="0"/>
              <a:t>#</a:t>
            </a:r>
            <a:r>
              <a:rPr lang="en-US" altLang="ko-KR" sz="2300" dirty="0" err="1" smtClean="0"/>
              <a:t>serial_cleint</a:t>
            </a:r>
            <a:endParaRPr lang="en-US" altLang="ko-KR" sz="2300" dirty="0" smtClean="0"/>
          </a:p>
          <a:p>
            <a:pPr lvl="2">
              <a:buNone/>
            </a:pPr>
            <a:r>
              <a:rPr lang="en-US" altLang="ko-KR" sz="2300" dirty="0" smtClean="0"/>
              <a:t>     Please use Samsung’s AT command. Please refer to </a:t>
            </a:r>
            <a:r>
              <a:rPr lang="en-US" altLang="ko-KR" sz="2300" dirty="0" smtClean="0">
                <a:hlinkClick r:id="rId2" action="ppaction://hlinkfile"/>
              </a:rPr>
              <a:t>the AT doc</a:t>
            </a:r>
            <a:r>
              <a:rPr lang="en-US" altLang="ko-KR" sz="2300" dirty="0" smtClean="0"/>
              <a:t> in details.</a:t>
            </a:r>
          </a:p>
          <a:p>
            <a:pPr lvl="2">
              <a:buNone/>
            </a:pPr>
            <a:endParaRPr lang="en-US" altLang="ko-KR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10. CATSs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Please refer to the below doc</a:t>
            </a:r>
            <a:r>
              <a:rPr lang="en-US" altLang="ko-KR" sz="2300" dirty="0" smtClean="0"/>
              <a:t>.</a:t>
            </a:r>
          </a:p>
          <a:p>
            <a:r>
              <a:rPr lang="en-US" altLang="ko-KR" sz="2300" dirty="0" smtClean="0">
                <a:hlinkClick r:id="rId2" action="ppaction://hlinkfile"/>
              </a:rPr>
              <a:t>CATSS_User_Guide_Samsung.pdf</a:t>
            </a:r>
            <a:endParaRPr lang="en-US" altLang="ko-KR" sz="2300" dirty="0" smtClean="0"/>
          </a:p>
          <a:p>
            <a:pPr>
              <a:buNone/>
            </a:pPr>
            <a:endParaRPr lang="en-US" altLang="ko-KR" sz="2300" dirty="0" smtClean="0"/>
          </a:p>
          <a:p>
            <a:r>
              <a:rPr lang="en-US" altLang="ko-KR" sz="2300" dirty="0" smtClean="0">
                <a:hlinkClick r:id="rId3" action="ppaction://hlinkfile"/>
              </a:rPr>
              <a:t>WLAN parameters.pdf</a:t>
            </a:r>
            <a:endParaRPr lang="en-US" altLang="ko-KR" sz="2300" dirty="0" smtClean="0"/>
          </a:p>
          <a:p>
            <a:pPr>
              <a:buNone/>
            </a:pPr>
            <a:endParaRPr lang="en-US" altLang="ko-KR" sz="2300" dirty="0" smtClean="0"/>
          </a:p>
          <a:p>
            <a:r>
              <a:rPr lang="en-US" altLang="ko-KR" sz="2300" dirty="0" smtClean="0">
                <a:hlinkClick r:id="rId4" action="ppaction://hlinkfile"/>
              </a:rPr>
              <a:t>IQxel_manual.pdf</a:t>
            </a:r>
            <a:endParaRPr lang="en-US" altLang="ko-KR" sz="2300" dirty="0" smtClean="0"/>
          </a:p>
          <a:p>
            <a:endParaRPr lang="en-US" altLang="ko-KR" sz="2300" dirty="0" smtClean="0"/>
          </a:p>
          <a:p>
            <a:r>
              <a:rPr lang="en-US" altLang="ko-KR" sz="2300" dirty="0" smtClean="0"/>
              <a:t>Please DO install the IO libraries before </a:t>
            </a:r>
            <a:r>
              <a:rPr lang="en-US" altLang="ko-KR" sz="2300" dirty="0" err="1" smtClean="0"/>
              <a:t>Litepoint</a:t>
            </a:r>
            <a:r>
              <a:rPr lang="en-US" altLang="ko-KR" sz="2300" dirty="0" smtClean="0"/>
              <a:t> and Agilent. </a:t>
            </a:r>
          </a:p>
          <a:p>
            <a:endParaRPr lang="en-US" altLang="ko-KR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 Wi-Fi HW Test tool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Please refer to the below location.</a:t>
            </a:r>
          </a:p>
          <a:p>
            <a:r>
              <a:rPr lang="en-US" altLang="ko-KR" dirty="0" smtClean="0"/>
              <a:t>W500, W210 which is used in Samsung factory line.</a:t>
            </a:r>
          </a:p>
          <a:p>
            <a:r>
              <a:rPr lang="en-US" u="sng" dirty="0" smtClean="0">
                <a:hlinkClick r:id="rId2" action="ppaction://hlinkfile"/>
              </a:rPr>
              <a:t>\\MWIFI\_share\Wi-Fi_tool_for_hw_test</a:t>
            </a:r>
            <a:endParaRPr lang="ko-KR" altLang="en-US" dirty="0" smtClean="0"/>
          </a:p>
          <a:p>
            <a:pPr>
              <a:buNone/>
            </a:pPr>
            <a:endParaRPr lang="ko-KR" altLang="en-US" dirty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4000504"/>
            <a:ext cx="38385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13. Marvell </a:t>
            </a:r>
            <a:r>
              <a:rPr lang="en-US" altLang="ko-KR" dirty="0" err="1" smtClean="0"/>
              <a:t>labtool</a:t>
            </a:r>
            <a:r>
              <a:rPr lang="en-US" altLang="ko-KR" dirty="0" smtClean="0"/>
              <a:t> command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None/>
            </a:pPr>
            <a:r>
              <a:rPr lang="en-US" altLang="ko-KR" dirty="0" smtClean="0"/>
              <a:t>Regarding Marvell standalone </a:t>
            </a:r>
            <a:r>
              <a:rPr lang="en-US" altLang="ko-KR" dirty="0" err="1" smtClean="0"/>
              <a:t>labtool</a:t>
            </a:r>
            <a:r>
              <a:rPr lang="en-US" altLang="ko-KR" dirty="0" smtClean="0"/>
              <a:t>, please refer to </a:t>
            </a:r>
            <a:r>
              <a:rPr lang="en-US" altLang="ko-KR" dirty="0" smtClean="0">
                <a:hlinkClick r:id="rId3" action="ppaction://hlinkfile"/>
              </a:rPr>
              <a:t>the attached doc</a:t>
            </a:r>
            <a:r>
              <a:rPr lang="en-US" altLang="ko-KR" dirty="0" smtClean="0"/>
              <a:t>.</a:t>
            </a:r>
          </a:p>
          <a:p>
            <a:pPr lvl="2">
              <a:buNone/>
            </a:pPr>
            <a:r>
              <a:rPr lang="en-US" altLang="ko-KR" dirty="0" smtClean="0"/>
              <a:t>Source code : 2x2 : </a:t>
            </a:r>
            <a:r>
              <a:rPr lang="en-US" altLang="ko-KR" dirty="0" smtClean="0">
                <a:hlinkClick r:id="rId4" action="ppaction://hlinkfile"/>
              </a:rPr>
              <a:t>w878X_WifiMimo.cpp</a:t>
            </a:r>
            <a:endParaRPr lang="en-US" altLang="ko-KR" dirty="0" smtClean="0"/>
          </a:p>
          <a:p>
            <a:pPr lvl="2">
              <a:buNone/>
            </a:pPr>
            <a:r>
              <a:rPr lang="en-US" altLang="ko-KR" dirty="0" smtClean="0"/>
              <a:t>                  1x1 : w878X_Wifi.cpp</a:t>
            </a: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6715140" y="5214950"/>
          <a:ext cx="1881188" cy="685800"/>
        </p:xfrm>
        <a:graphic>
          <a:graphicData uri="http://schemas.openxmlformats.org/presentationml/2006/ole">
            <p:oleObj spid="_x0000_s55298" name="포장기 셸 개체" showAsIcon="1" r:id="rId5" imgW="1881360" imgH="685440" progId="Packag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13-1. Samsung Test with AT command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ko-KR" dirty="0" smtClean="0"/>
              <a:t>Regarding Samsung’s AT command, please refer to </a:t>
            </a:r>
            <a:r>
              <a:rPr lang="en-US" altLang="ko-KR" dirty="0" smtClean="0">
                <a:hlinkClick r:id="rId3" action="ppaction://hlinkfile"/>
              </a:rPr>
              <a:t>the attached doc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Samsung’s structure : </a:t>
            </a:r>
            <a:r>
              <a:rPr lang="en-US" altLang="ko-KR" dirty="0" smtClean="0">
                <a:hlinkClick r:id="rId4" action="ppaction://hlinkfile"/>
              </a:rPr>
              <a:t>\\mwifi\_share\MKR_seminar\Eric\Samsung_source</a:t>
            </a:r>
            <a:endParaRPr lang="en-US" altLang="ko-KR" dirty="0" smtClean="0"/>
          </a:p>
          <a:p>
            <a:pPr lvl="1">
              <a:buFontTx/>
              <a:buChar char="-"/>
            </a:pPr>
            <a:r>
              <a:rPr lang="en-US" altLang="ko-KR" dirty="0" err="1" smtClean="0"/>
              <a:t>wlan_mfg</a:t>
            </a:r>
            <a:endParaRPr lang="en-US" altLang="ko-KR" dirty="0" smtClean="0"/>
          </a:p>
          <a:p>
            <a:pPr lvl="2">
              <a:buFontTx/>
              <a:buChar char="-"/>
            </a:pPr>
            <a:r>
              <a:rPr lang="en-US" altLang="ko-KR" dirty="0" err="1" smtClean="0"/>
              <a:t>mfgloader</a:t>
            </a:r>
            <a:endParaRPr lang="en-US" altLang="ko-KR" dirty="0" smtClean="0"/>
          </a:p>
          <a:p>
            <a:pPr lvl="3">
              <a:buFontTx/>
              <a:buChar char="-"/>
            </a:pPr>
            <a:r>
              <a:rPr lang="en-US" altLang="ko-KR" dirty="0" err="1" smtClean="0"/>
              <a:t>mfgloader.c</a:t>
            </a:r>
            <a:endParaRPr lang="en-US" altLang="ko-KR" dirty="0" smtClean="0"/>
          </a:p>
          <a:p>
            <a:pPr lvl="2">
              <a:buFontTx/>
              <a:buChar char="-"/>
            </a:pPr>
            <a:r>
              <a:rPr lang="en-US" altLang="ko-KR" dirty="0" err="1" smtClean="0"/>
              <a:t>wlandutlib</a:t>
            </a:r>
            <a:endParaRPr lang="en-US" altLang="ko-KR" dirty="0" smtClean="0"/>
          </a:p>
          <a:p>
            <a:pPr lvl="2">
              <a:buFontTx/>
              <a:buChar char="-"/>
            </a:pPr>
            <a:r>
              <a:rPr lang="en-US" altLang="ko-KR" dirty="0" err="1" smtClean="0"/>
              <a:t>wlandutservice</a:t>
            </a:r>
            <a:endParaRPr lang="en-US" altLang="ko-KR" dirty="0" smtClean="0"/>
          </a:p>
          <a:p>
            <a:pPr lvl="1">
              <a:buFontTx/>
              <a:buChar char="-"/>
            </a:pPr>
            <a:r>
              <a:rPr lang="en-US" altLang="ko-KR" dirty="0" err="1" smtClean="0"/>
              <a:t>WlanTest</a:t>
            </a:r>
            <a:endParaRPr lang="en-US" altLang="ko-KR" dirty="0" smtClean="0"/>
          </a:p>
          <a:p>
            <a:pPr lvl="2">
              <a:buFontTx/>
              <a:buChar char="-"/>
            </a:pPr>
            <a:r>
              <a:rPr lang="en-US" altLang="ko-KR" dirty="0" smtClean="0"/>
              <a:t>libwlm_w8xxx.a ( call APIs in MRVL_RF_API.cpp)</a:t>
            </a:r>
          </a:p>
          <a:p>
            <a:pPr lvl="2">
              <a:buFontTx/>
              <a:buChar char="-"/>
            </a:pPr>
            <a:r>
              <a:rPr lang="en-US" altLang="ko-KR" dirty="0" err="1" smtClean="0"/>
              <a:t>wlandutlib_mrvl.c</a:t>
            </a:r>
            <a:endParaRPr lang="en-US" altLang="ko-KR" dirty="0" smtClean="0"/>
          </a:p>
          <a:p>
            <a:r>
              <a:rPr lang="en-US" altLang="ko-KR" dirty="0" err="1" smtClean="0"/>
              <a:t>Labool</a:t>
            </a:r>
            <a:r>
              <a:rPr lang="en-US" altLang="ko-KR" dirty="0" smtClean="0"/>
              <a:t> source location : </a:t>
            </a:r>
            <a:r>
              <a:rPr lang="en-US" altLang="ko-KR" dirty="0" smtClean="0">
                <a:hlinkClick r:id="rId5" action="ppaction://hlinkfile"/>
              </a:rPr>
              <a:t>\\mwifi\_share\MKR_seminar\Eric\labtool</a:t>
            </a:r>
            <a:endParaRPr lang="en-US" altLang="ko-KR" dirty="0" smtClean="0"/>
          </a:p>
          <a:p>
            <a:r>
              <a:rPr lang="en-US" altLang="ko-KR" dirty="0" smtClean="0"/>
              <a:t>How to build :</a:t>
            </a:r>
          </a:p>
          <a:p>
            <a:pPr lvl="1"/>
            <a:r>
              <a:rPr lang="en-US" altLang="ko-KR" dirty="0" smtClean="0"/>
              <a:t>     # </a:t>
            </a:r>
            <a:r>
              <a:rPr lang="en-US" altLang="ko-KR" dirty="0" err="1" smtClean="0"/>
              <a:t>cd</a:t>
            </a:r>
            <a:r>
              <a:rPr lang="en-US" altLang="ko-KR" dirty="0" smtClean="0"/>
              <a:t> android/vendor; </a:t>
            </a:r>
            <a:r>
              <a:rPr lang="en-US" altLang="ko-KR" dirty="0" err="1" smtClean="0"/>
              <a:t>cd</a:t>
            </a:r>
            <a:r>
              <a:rPr lang="en-US" altLang="ko-KR" dirty="0" smtClean="0"/>
              <a:t> ..</a:t>
            </a:r>
          </a:p>
          <a:p>
            <a:pPr lvl="1"/>
            <a:r>
              <a:rPr lang="en-US" altLang="ko-KR" dirty="0" smtClean="0"/>
              <a:t>     # . build/envsetup.sh</a:t>
            </a:r>
          </a:p>
          <a:p>
            <a:pPr lvl="1"/>
            <a:r>
              <a:rPr lang="en-US" altLang="ko-KR" dirty="0" smtClean="0"/>
              <a:t>     # </a:t>
            </a:r>
            <a:r>
              <a:rPr lang="en-US" altLang="ko-KR" dirty="0" err="1" smtClean="0"/>
              <a:t>chooseproduct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delos</a:t>
            </a:r>
            <a:r>
              <a:rPr lang="en-US" altLang="ko-KR" dirty="0" smtClean="0"/>
              <a:t> </a:t>
            </a:r>
          </a:p>
          <a:p>
            <a:pPr lvl="1"/>
            <a:r>
              <a:rPr lang="en-US" altLang="ko-KR" dirty="0" smtClean="0"/>
              <a:t>     # </a:t>
            </a:r>
            <a:r>
              <a:rPr lang="en-US" altLang="ko-KR" dirty="0" err="1" smtClean="0"/>
              <a:t>mmm</a:t>
            </a:r>
            <a:r>
              <a:rPr lang="en-US" altLang="ko-KR" dirty="0" smtClean="0"/>
              <a:t> –B vendor/</a:t>
            </a:r>
            <a:r>
              <a:rPr lang="en-US" altLang="ko-KR" dirty="0" err="1" smtClean="0"/>
              <a:t>marvell</a:t>
            </a:r>
            <a:r>
              <a:rPr lang="en-US" altLang="ko-KR" dirty="0" smtClean="0"/>
              <a:t>/generic/labtool_8887s/Host</a:t>
            </a:r>
          </a:p>
          <a:p>
            <a:pPr lvl="1"/>
            <a:r>
              <a:rPr lang="en-US" altLang="ko-KR" dirty="0" smtClean="0"/>
              <a:t>      output: 1. </a:t>
            </a:r>
            <a:r>
              <a:rPr lang="en-US" altLang="ko-KR" dirty="0" err="1" smtClean="0"/>
              <a:t>labtool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                 2. </a:t>
            </a:r>
            <a:r>
              <a:rPr lang="en-US" altLang="ko-KR" dirty="0" err="1" smtClean="0"/>
              <a:t>liblabtool.a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14.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AT command with MFG FW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00034" y="1643056"/>
          <a:ext cx="8286808" cy="4643472"/>
        </p:xfrm>
        <a:graphic>
          <a:graphicData uri="http://schemas.openxmlformats.org/drawingml/2006/table">
            <a:tbl>
              <a:tblPr/>
              <a:tblGrid>
                <a:gridCol w="2009463"/>
                <a:gridCol w="2187290"/>
                <a:gridCol w="2311771"/>
                <a:gridCol w="1778284"/>
              </a:tblGrid>
              <a:tr h="29021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돋움"/>
                        </a:rPr>
                        <a:t>Tx test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02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OpenDut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AT+WIFITEST=0,1,1,0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AT+WIFITEST=0,1,1,0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AT+WIFITEST=0,1,1,0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latin typeface="돋움"/>
                        </a:rPr>
                        <a:t>　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11b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11g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11n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02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Set band (2.4 or 5G)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AT+WIFITEST=0,0,6,1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AT+WIFITEST=0,0,6,1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AT+WIFITEST=0,0,6,1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set channel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AT+WIFITEST=0,0,0,006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AT+WIFITEST=0,0,0,006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AT+WIFITEST=0,0,0,006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datarate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AT+WIFITEST=0,0,1,6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AT+WIFITEST=0,0,1,11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AT+WIFITEST=0,0,1,22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Preamble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AT+WIFITEST=0,0,2,2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AT+WIFITEST=0,0,2,2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AT+WIFITEST=0,0,2,4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Brust interval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AT+WIFITEST=0,0,5,100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AT+WIFITEST=0,0,5,100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AT+WIFITEST=0,0,5,110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Payload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AT+WIFITEST=0,0,4,1024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AT+WIFITEST=0,0,4,1024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AT+WIFITEST=0,0,4,1024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set bandwidth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AT+WIFITEST=0,0,7,1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AT+WIFITEST=0,0,7,1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AT+WIFITEST=0,0,7,1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Tx gain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AT+WIFITEST=0,0,3,17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AT+WIFITEST=0,0,3,15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AT+WIFITEST=0,0,3,13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tx start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AT+WIFITEST=0,2,1,0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AT+WIFITEST=0,2,1,0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AT+WIFITEST=0,2,1,0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latin typeface="돋움"/>
                        </a:rPr>
                        <a:t>Tx power measurement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02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tx stop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AT+WIFITEST=0,2,0,0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AT+WIFITEST=0,2,0,0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AT+WIFITEST=0,2,0,0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latin typeface="돋움"/>
                        </a:rPr>
                        <a:t>　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11b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11g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11n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02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CloseDut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AT+WIFITEST=0,1,0,0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latin typeface="돋움"/>
                        </a:rPr>
                        <a:t>AT+WIFITEST=0,1,0,0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latin typeface="돋움"/>
                        </a:rPr>
                        <a:t>AT+WIFITEST=0,1,0,0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Software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Firmware(PROD,MFG)</a:t>
            </a:r>
          </a:p>
          <a:p>
            <a:r>
              <a:rPr lang="en-US" altLang="ko-KR" dirty="0" smtClean="0"/>
              <a:t>Driver(mlan.ko,sd8xxx.ko,mbt8xxx.ko)</a:t>
            </a:r>
          </a:p>
          <a:p>
            <a:r>
              <a:rPr lang="en-US" altLang="ko-KR" dirty="0" smtClean="0"/>
              <a:t>Bridge &amp; </a:t>
            </a:r>
            <a:r>
              <a:rPr lang="en-US" altLang="ko-KR" dirty="0" err="1" smtClean="0"/>
              <a:t>bridge_init.conf</a:t>
            </a:r>
            <a:endParaRPr lang="ko-KR" altLang="en-US" dirty="0" smtClean="0"/>
          </a:p>
          <a:p>
            <a:r>
              <a:rPr lang="en-US" altLang="ko-KR" dirty="0" err="1" smtClean="0"/>
              <a:t>Labtool</a:t>
            </a:r>
            <a:r>
              <a:rPr lang="en-US" altLang="ko-KR" dirty="0" smtClean="0"/>
              <a:t>(Windows, standalone)</a:t>
            </a:r>
          </a:p>
          <a:p>
            <a:r>
              <a:rPr lang="en-US" altLang="ko-KR" dirty="0" smtClean="0"/>
              <a:t>Cal Data(</a:t>
            </a:r>
            <a:r>
              <a:rPr lang="en-US" altLang="ko-KR" dirty="0" err="1" smtClean="0"/>
              <a:t>CalWlanData_ext.conf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Setup.ini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15. Rx AT command with MFG</a:t>
            </a: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000100" y="1285857"/>
          <a:ext cx="7143800" cy="5000660"/>
        </p:xfrm>
        <a:graphic>
          <a:graphicData uri="http://schemas.openxmlformats.org/drawingml/2006/table">
            <a:tbl>
              <a:tblPr/>
              <a:tblGrid>
                <a:gridCol w="3420548"/>
                <a:gridCol w="3723252"/>
              </a:tblGrid>
              <a:tr h="50006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latin typeface="돋움"/>
                        </a:rPr>
                        <a:t>Rx Test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latin typeface="돋움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latin typeface="돋움"/>
                        </a:rPr>
                        <a:t>SS AT command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돋움"/>
                        </a:rPr>
                        <a:t>OpenDut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돋움"/>
                        </a:rPr>
                        <a:t>AT+WIFITEST=0,1,1,0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돋움"/>
                        </a:rPr>
                        <a:t>Set channel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돋움"/>
                        </a:rPr>
                        <a:t>AT+WIFITEST=0,0,0,001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돋움"/>
                        </a:rPr>
                        <a:t>Start 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돋움"/>
                        </a:rPr>
                        <a:t>AT+WIFITEST=0,3,1,0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돋움"/>
                        </a:rPr>
                        <a:t>Rx received packet measurement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돋움"/>
                        </a:rPr>
                        <a:t>Stop 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돋움"/>
                        </a:rPr>
                        <a:t>AT+WIFITEST=0,3,0,0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돋움"/>
                        </a:rPr>
                        <a:t>Get the received packet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돋움"/>
                        </a:rPr>
                        <a:t>AT+WIFITEST=0,4,1,0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돋움"/>
                        </a:rPr>
                        <a:t>Get the error packed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돋움"/>
                        </a:rPr>
                        <a:t>AT+WIFITEST=0,4,0,0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돋움"/>
                        </a:rPr>
                        <a:t>Close Dut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latin typeface="돋움"/>
                        </a:rPr>
                        <a:t>AT+WIFITEST=0,1,0,0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16. Join SSID with PROD FW</a:t>
            </a: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928662" y="2428867"/>
          <a:ext cx="7572427" cy="1928826"/>
        </p:xfrm>
        <a:graphic>
          <a:graphicData uri="http://schemas.openxmlformats.org/drawingml/2006/table">
            <a:tbl>
              <a:tblPr/>
              <a:tblGrid>
                <a:gridCol w="2337934"/>
                <a:gridCol w="2544833"/>
                <a:gridCol w="2689660"/>
              </a:tblGrid>
              <a:tr h="58097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latin typeface="돋움"/>
                        </a:rPr>
                        <a:t>Join SSID</a:t>
                      </a:r>
                      <a:r>
                        <a:rPr lang="en-US" sz="1200" b="1" i="0" u="none" strike="noStrike" baseline="0" dirty="0" smtClean="0">
                          <a:latin typeface="돋움"/>
                        </a:rPr>
                        <a:t> </a:t>
                      </a:r>
                      <a:r>
                        <a:rPr lang="en-US" sz="1200" b="1" i="0" u="none" strike="noStrike" dirty="0" smtClean="0">
                          <a:latin typeface="돋움"/>
                        </a:rPr>
                        <a:t>with </a:t>
                      </a:r>
                      <a:r>
                        <a:rPr lang="en-US" sz="1200" b="1" i="0" u="none" strike="noStrike" dirty="0">
                          <a:latin typeface="돋움"/>
                        </a:rPr>
                        <a:t>PROD Firmware</a:t>
                      </a:r>
                    </a:p>
                  </a:txBody>
                  <a:tcPr marL="8313" marR="8313" marT="8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492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latin typeface="돋움"/>
                        </a:rPr>
                        <a:t>User </a:t>
                      </a:r>
                      <a:r>
                        <a:rPr lang="en-US" sz="1000" b="0" i="0" u="none" strike="noStrike" dirty="0" err="1">
                          <a:latin typeface="돋움"/>
                        </a:rPr>
                        <a:t>WiFi</a:t>
                      </a:r>
                      <a:r>
                        <a:rPr lang="en-US" sz="1000" b="0" i="0" u="none" strike="noStrike" dirty="0">
                          <a:latin typeface="돋움"/>
                        </a:rPr>
                        <a:t> mode on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돋움"/>
                        </a:rPr>
                        <a:t>AT+WIFITEST=0,1,3,0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돋움"/>
                        </a:rPr>
                        <a:t>OpenDut with Normal mode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latin typeface="돋움"/>
                        </a:rPr>
                        <a:t>connect with SSID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돋움"/>
                        </a:rPr>
                        <a:t>AT+WIFITEST=0,6,0,SSID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돋움"/>
                        </a:rPr>
                        <a:t>JoinWithSSID(const char* ssid)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latin typeface="돋움"/>
                        </a:rPr>
                        <a:t>User </a:t>
                      </a:r>
                      <a:r>
                        <a:rPr lang="en-US" sz="1000" b="0" i="0" u="none" strike="noStrike" dirty="0" err="1">
                          <a:latin typeface="돋움"/>
                        </a:rPr>
                        <a:t>WiFi</a:t>
                      </a:r>
                      <a:r>
                        <a:rPr lang="en-US" sz="1000" b="0" i="0" u="none" strike="noStrike" dirty="0">
                          <a:latin typeface="돋움"/>
                        </a:rPr>
                        <a:t> mode off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latin typeface="돋움"/>
                        </a:rPr>
                        <a:t>AT+WIFITEST=0,1,2,0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latin typeface="돋움"/>
                        </a:rPr>
                        <a:t>CloseDUT</a:t>
                      </a:r>
                      <a:r>
                        <a:rPr lang="en-US" sz="1000" b="0" i="0" u="none" strike="noStrike" dirty="0">
                          <a:latin typeface="돋움"/>
                        </a:rPr>
                        <a:t>()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altLang="ko-KR" sz="13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THANKS!</a:t>
            </a:r>
            <a:endParaRPr lang="ko-KR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8"/>
          <p:cNvSpPr>
            <a:spLocks noGrp="1"/>
          </p:cNvSpPr>
          <p:nvPr>
            <p:ph type="title" idx="4294967295"/>
          </p:nvPr>
        </p:nvSpPr>
        <p:spPr>
          <a:xfrm>
            <a:off x="457200" y="215900"/>
            <a:ext cx="8429625" cy="919163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latin typeface="Arial" charset="0"/>
                <a:ea typeface="ＭＳ Ｐゴシック" pitchFamily="34" charset="-128"/>
                <a:cs typeface="Arial" charset="0"/>
              </a:rPr>
              <a:t>2</a:t>
            </a:r>
            <a:r>
              <a:rPr lang="en-US" altLang="ja-JP" dirty="0" smtClean="0">
                <a:latin typeface="Arial" charset="0"/>
                <a:ea typeface="ＭＳ Ｐゴシック" pitchFamily="34" charset="-128"/>
                <a:cs typeface="Arial" charset="0"/>
              </a:rPr>
              <a:t>. </a:t>
            </a:r>
            <a:r>
              <a:rPr lang="en-US" altLang="ko-KR" dirty="0" smtClean="0">
                <a:latin typeface="Arial" charset="0"/>
                <a:ea typeface="ＭＳ Ｐゴシック" pitchFamily="34" charset="-128"/>
                <a:cs typeface="Arial" charset="0"/>
              </a:rPr>
              <a:t>Hardware</a:t>
            </a:r>
          </a:p>
        </p:txBody>
      </p:sp>
      <p:pic>
        <p:nvPicPr>
          <p:cNvPr id="54303" name="Picture 31" descr="lap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357298"/>
            <a:ext cx="1039812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304" name="Picture 32" descr="N4010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1142984"/>
            <a:ext cx="2781300" cy="1346200"/>
          </a:xfrm>
          <a:prstGeom prst="rect">
            <a:avLst/>
          </a:prstGeom>
          <a:noFill/>
        </p:spPr>
      </p:pic>
      <p:pic>
        <p:nvPicPr>
          <p:cNvPr id="54305" name="Picture 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71934" y="1285860"/>
            <a:ext cx="742950" cy="1438275"/>
          </a:xfrm>
          <a:prstGeom prst="rect">
            <a:avLst/>
          </a:prstGeom>
          <a:noFill/>
        </p:spPr>
      </p:pic>
      <p:pic>
        <p:nvPicPr>
          <p:cNvPr id="54307" name="Picture 3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8662" y="5214950"/>
            <a:ext cx="1028700" cy="1123950"/>
          </a:xfrm>
          <a:prstGeom prst="rect">
            <a:avLst/>
          </a:prstGeom>
          <a:noFill/>
        </p:spPr>
      </p:pic>
      <p:pic>
        <p:nvPicPr>
          <p:cNvPr id="54308" name="Picture 3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01024" y="5357826"/>
            <a:ext cx="914400" cy="1009650"/>
          </a:xfrm>
          <a:prstGeom prst="rect">
            <a:avLst/>
          </a:prstGeom>
          <a:noFill/>
        </p:spPr>
      </p:pic>
      <p:pic>
        <p:nvPicPr>
          <p:cNvPr id="54309" name="Picture 3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4850" y="3136900"/>
            <a:ext cx="1524000" cy="1463675"/>
          </a:xfrm>
          <a:prstGeom prst="rect">
            <a:avLst/>
          </a:prstGeom>
          <a:noFill/>
        </p:spPr>
      </p:pic>
      <p:pic>
        <p:nvPicPr>
          <p:cNvPr id="54310" name="Picture 3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29388" y="5429264"/>
            <a:ext cx="1114425" cy="857250"/>
          </a:xfrm>
          <a:prstGeom prst="rect">
            <a:avLst/>
          </a:prstGeom>
          <a:noFill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71868" y="5357826"/>
            <a:ext cx="16954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00760" y="3214686"/>
            <a:ext cx="2938466" cy="85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8"/>
          <p:cNvSpPr>
            <a:spLocks noGrp="1"/>
          </p:cNvSpPr>
          <p:nvPr>
            <p:ph type="title" idx="4294967295"/>
          </p:nvPr>
        </p:nvSpPr>
        <p:spPr>
          <a:xfrm>
            <a:off x="457200" y="215900"/>
            <a:ext cx="8429625" cy="919163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>
                <a:latin typeface="Arial" charset="0"/>
                <a:ea typeface="ＭＳ Ｐゴシック" pitchFamily="34" charset="-128"/>
                <a:cs typeface="Arial" charset="0"/>
              </a:rPr>
              <a:t>3. </a:t>
            </a:r>
            <a:r>
              <a:rPr lang="en-US" altLang="ko-KR" dirty="0" smtClean="0">
                <a:latin typeface="Arial" charset="0"/>
                <a:ea typeface="ＭＳ Ｐゴシック" pitchFamily="34" charset="-128"/>
                <a:cs typeface="Arial" charset="0"/>
              </a:rPr>
              <a:t>The </a:t>
            </a:r>
            <a:r>
              <a:rPr lang="en-US" altLang="ko-KR" dirty="0" err="1" smtClean="0">
                <a:latin typeface="Arial" charset="0"/>
                <a:ea typeface="ＭＳ Ｐゴシック" pitchFamily="34" charset="-128"/>
                <a:cs typeface="Arial" charset="0"/>
              </a:rPr>
              <a:t>Requied</a:t>
            </a:r>
            <a:r>
              <a:rPr lang="en-US" altLang="ko-KR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pitchFamily="34" charset="-128"/>
                <a:cs typeface="Arial" charset="0"/>
              </a:rPr>
              <a:t>Equipments for calibration &amp; SS’s AT command.</a:t>
            </a:r>
            <a:endParaRPr lang="en-US" altLang="ko-KR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pic>
        <p:nvPicPr>
          <p:cNvPr id="54303" name="Picture 31" descr="lap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08413" y="1338263"/>
            <a:ext cx="1039812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304" name="Picture 32" descr="N4010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05525" y="2582863"/>
            <a:ext cx="2781300" cy="1346200"/>
          </a:xfrm>
          <a:prstGeom prst="rect">
            <a:avLst/>
          </a:prstGeom>
          <a:noFill/>
        </p:spPr>
      </p:pic>
      <p:pic>
        <p:nvPicPr>
          <p:cNvPr id="54305" name="Picture 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71934" y="4929198"/>
            <a:ext cx="742950" cy="1438275"/>
          </a:xfrm>
          <a:prstGeom prst="rect">
            <a:avLst/>
          </a:prstGeom>
          <a:noFill/>
        </p:spPr>
      </p:pic>
      <p:pic>
        <p:nvPicPr>
          <p:cNvPr id="54307" name="Picture 3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7620" y="2500306"/>
            <a:ext cx="1028700" cy="2286016"/>
          </a:xfrm>
          <a:prstGeom prst="rect">
            <a:avLst/>
          </a:prstGeom>
          <a:noFill/>
        </p:spPr>
      </p:pic>
      <p:pic>
        <p:nvPicPr>
          <p:cNvPr id="54308" name="Picture 3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09825" y="1901825"/>
            <a:ext cx="914400" cy="1009650"/>
          </a:xfrm>
          <a:prstGeom prst="rect">
            <a:avLst/>
          </a:prstGeom>
          <a:noFill/>
        </p:spPr>
      </p:pic>
      <p:pic>
        <p:nvPicPr>
          <p:cNvPr id="54309" name="Picture 3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4850" y="3136900"/>
            <a:ext cx="1524000" cy="1463675"/>
          </a:xfrm>
          <a:prstGeom prst="rect">
            <a:avLst/>
          </a:prstGeom>
          <a:noFill/>
        </p:spPr>
      </p:pic>
      <p:pic>
        <p:nvPicPr>
          <p:cNvPr id="54310" name="Picture 3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72132" y="4214818"/>
            <a:ext cx="1114425" cy="857250"/>
          </a:xfrm>
          <a:prstGeom prst="rect">
            <a:avLst/>
          </a:prstGeom>
          <a:noFill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00232" y="5357826"/>
            <a:ext cx="16954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00760" y="1428736"/>
            <a:ext cx="2938466" cy="85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marL="609600" indent="-609600"/>
            <a:r>
              <a:rPr lang="en-US" altLang="ko-KR" dirty="0" smtClean="0">
                <a:latin typeface="Arial" charset="0"/>
                <a:ea typeface="ＭＳ Ｐゴシック" pitchFamily="34" charset="-128"/>
                <a:cs typeface="Arial" charset="0"/>
              </a:rPr>
              <a:t>3-1. Settings for Samsung &amp; </a:t>
            </a:r>
            <a:r>
              <a:rPr lang="en-US" altLang="ko-KR" dirty="0" err="1" smtClean="0">
                <a:latin typeface="Arial" charset="0"/>
                <a:ea typeface="ＭＳ Ｐゴシック" pitchFamily="34" charset="-128"/>
                <a:cs typeface="Arial" charset="0"/>
              </a:rPr>
              <a:t>Calibrartion</a:t>
            </a:r>
            <a:r>
              <a:rPr lang="en-US" altLang="ko-KR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</a:p>
        </p:txBody>
      </p:sp>
      <p:pic>
        <p:nvPicPr>
          <p:cNvPr id="53279" name="Picture 31" descr="lap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3857628"/>
            <a:ext cx="6286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82" name="Picture 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5000636"/>
            <a:ext cx="1524000" cy="1463675"/>
          </a:xfrm>
          <a:prstGeom prst="rect">
            <a:avLst/>
          </a:prstGeom>
          <a:noFill/>
        </p:spPr>
      </p:pic>
      <p:sp>
        <p:nvSpPr>
          <p:cNvPr id="53284" name="Text Box 36"/>
          <p:cNvSpPr txBox="1">
            <a:spLocks noChangeArrowheads="1"/>
          </p:cNvSpPr>
          <p:nvPr/>
        </p:nvSpPr>
        <p:spPr bwMode="auto">
          <a:xfrm>
            <a:off x="3071802" y="4429132"/>
            <a:ext cx="1490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b="0" dirty="0" err="1">
                <a:ea typeface="굴림" pitchFamily="50" charset="-127"/>
              </a:rPr>
              <a:t>Zig</a:t>
            </a:r>
            <a:r>
              <a:rPr lang="en-US" altLang="ko-KR" b="0" dirty="0">
                <a:ea typeface="굴림" pitchFamily="50" charset="-127"/>
              </a:rPr>
              <a:t> Cable</a:t>
            </a:r>
          </a:p>
        </p:txBody>
      </p:sp>
      <p:sp>
        <p:nvSpPr>
          <p:cNvPr id="53285" name="Line 37"/>
          <p:cNvSpPr>
            <a:spLocks noChangeShapeType="1"/>
          </p:cNvSpPr>
          <p:nvPr/>
        </p:nvSpPr>
        <p:spPr bwMode="auto">
          <a:xfrm flipH="1">
            <a:off x="4643438" y="4179888"/>
            <a:ext cx="3117850" cy="14636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53286" name="Text Box 38"/>
          <p:cNvSpPr txBox="1">
            <a:spLocks noChangeArrowheads="1"/>
          </p:cNvSpPr>
          <p:nvPr/>
        </p:nvSpPr>
        <p:spPr bwMode="auto">
          <a:xfrm>
            <a:off x="5137150" y="3652838"/>
            <a:ext cx="196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b="0" dirty="0"/>
              <a:t>USB to serial</a:t>
            </a:r>
            <a:endParaRPr lang="ko-KR" altLang="en-US" b="0" dirty="0">
              <a:ea typeface="굴림" pitchFamily="50" charset="-127"/>
            </a:endParaRPr>
          </a:p>
        </p:txBody>
      </p:sp>
      <p:pic>
        <p:nvPicPr>
          <p:cNvPr id="53287" name="Picture 39" descr="N4010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1746250"/>
            <a:ext cx="2781300" cy="1346200"/>
          </a:xfrm>
          <a:prstGeom prst="rect">
            <a:avLst/>
          </a:prstGeom>
          <a:noFill/>
        </p:spPr>
      </p:pic>
      <p:sp>
        <p:nvSpPr>
          <p:cNvPr id="53289" name="Line 41"/>
          <p:cNvSpPr>
            <a:spLocks noChangeShapeType="1"/>
          </p:cNvSpPr>
          <p:nvPr/>
        </p:nvSpPr>
        <p:spPr bwMode="auto">
          <a:xfrm flipH="1">
            <a:off x="3071802" y="4286256"/>
            <a:ext cx="1071570" cy="15001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53290" name="Text Box 42"/>
          <p:cNvSpPr txBox="1">
            <a:spLocks noChangeArrowheads="1"/>
          </p:cNvSpPr>
          <p:nvPr/>
        </p:nvSpPr>
        <p:spPr bwMode="auto">
          <a:xfrm>
            <a:off x="1857356" y="4357694"/>
            <a:ext cx="1404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/>
            <a:r>
              <a:rPr lang="en-US" altLang="ko-KR" b="0" dirty="0"/>
              <a:t>RF cable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5000628" y="4817946"/>
            <a:ext cx="385765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/>
            <a:r>
              <a:rPr lang="en-US" altLang="ko-KR" b="0" dirty="0" smtClean="0"/>
              <a:t>Run</a:t>
            </a:r>
          </a:p>
          <a:p>
            <a:pPr defTabSz="914400">
              <a:buFontTx/>
              <a:buChar char="-"/>
            </a:pPr>
            <a:r>
              <a:rPr lang="en-US" altLang="ko-KR" dirty="0" smtClean="0"/>
              <a:t> CATSs of </a:t>
            </a:r>
            <a:r>
              <a:rPr lang="en-US" altLang="ko-KR" dirty="0" err="1" smtClean="0"/>
              <a:t>Litepoint</a:t>
            </a:r>
            <a:endParaRPr lang="en-US" altLang="ko-KR" dirty="0" smtClean="0"/>
          </a:p>
          <a:p>
            <a:pPr defTabSz="914400">
              <a:buFontTx/>
              <a:buChar char="-"/>
            </a:pPr>
            <a:r>
              <a:rPr lang="en-US" altLang="ko-KR" dirty="0"/>
              <a:t> </a:t>
            </a:r>
            <a:r>
              <a:rPr lang="en-US" altLang="ko-KR" dirty="0" smtClean="0"/>
              <a:t>Agilent tool</a:t>
            </a:r>
          </a:p>
          <a:p>
            <a:pPr defTabSz="914400">
              <a:buFontTx/>
              <a:buChar char="-"/>
            </a:pPr>
            <a:r>
              <a:rPr lang="en-US" altLang="ko-KR" dirty="0"/>
              <a:t> </a:t>
            </a:r>
            <a:r>
              <a:rPr lang="en-US" altLang="ko-KR" dirty="0" smtClean="0"/>
              <a:t>Samsung </a:t>
            </a:r>
            <a:r>
              <a:rPr lang="en-US" altLang="ko-KR" dirty="0" err="1" smtClean="0"/>
              <a:t>Dasael</a:t>
            </a:r>
            <a:r>
              <a:rPr lang="en-US" altLang="ko-KR" dirty="0" smtClean="0"/>
              <a:t> in Factory Assembly Line</a:t>
            </a:r>
          </a:p>
          <a:p>
            <a:pPr defTabSz="914400">
              <a:buFontTx/>
              <a:buChar char="-"/>
            </a:pPr>
            <a:r>
              <a:rPr lang="en-US" altLang="ko-KR" dirty="0" smtClean="0"/>
              <a:t> Marvell CAL </a:t>
            </a:r>
          </a:p>
          <a:p>
            <a:pPr defTabSz="914400">
              <a:buFontTx/>
              <a:buChar char="-"/>
            </a:pPr>
            <a:endParaRPr lang="en-US" altLang="ko-KR" b="0" dirty="0"/>
          </a:p>
        </p:txBody>
      </p:sp>
      <p:sp>
        <p:nvSpPr>
          <p:cNvPr id="21" name="Text Box 42"/>
          <p:cNvSpPr txBox="1">
            <a:spLocks noChangeArrowheads="1"/>
          </p:cNvSpPr>
          <p:nvPr/>
        </p:nvSpPr>
        <p:spPr bwMode="auto">
          <a:xfrm>
            <a:off x="0" y="3143248"/>
            <a:ext cx="16847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/>
            <a:r>
              <a:rPr lang="en-US" altLang="ko-KR" dirty="0" smtClean="0"/>
              <a:t>Equipments</a:t>
            </a:r>
          </a:p>
          <a:p>
            <a:pPr defTabSz="914400">
              <a:buFontTx/>
              <a:buChar char="-"/>
            </a:pPr>
            <a:r>
              <a:rPr lang="en-US" altLang="ko-KR" b="0" dirty="0" smtClean="0"/>
              <a:t>N4010a</a:t>
            </a:r>
          </a:p>
          <a:p>
            <a:pPr defTabSz="914400">
              <a:buFontTx/>
              <a:buChar char="-"/>
            </a:pPr>
            <a:r>
              <a:rPr lang="en-US" altLang="ko-KR" b="0" dirty="0" err="1" smtClean="0"/>
              <a:t>IQxel</a:t>
            </a:r>
            <a:r>
              <a:rPr lang="en-US" altLang="ko-KR" b="0" dirty="0" smtClean="0"/>
              <a:t>, IQ2010</a:t>
            </a:r>
          </a:p>
          <a:p>
            <a:pPr defTabSz="914400">
              <a:buFontTx/>
              <a:buChar char="-"/>
            </a:pPr>
            <a:r>
              <a:rPr lang="en-US" altLang="ko-KR" dirty="0" smtClean="0"/>
              <a:t>W500,W210</a:t>
            </a:r>
            <a:endParaRPr lang="en-US" altLang="ko-KR" b="0" dirty="0"/>
          </a:p>
        </p:txBody>
      </p:sp>
      <p:sp>
        <p:nvSpPr>
          <p:cNvPr id="24" name="Text Box 38"/>
          <p:cNvSpPr txBox="1">
            <a:spLocks noChangeArrowheads="1"/>
          </p:cNvSpPr>
          <p:nvPr/>
        </p:nvSpPr>
        <p:spPr bwMode="auto">
          <a:xfrm>
            <a:off x="5322906" y="2786058"/>
            <a:ext cx="12346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dirty="0" smtClean="0">
                <a:ea typeface="굴림" pitchFamily="50" charset="-127"/>
              </a:rPr>
              <a:t>USB cable</a:t>
            </a:r>
            <a:endParaRPr lang="ko-KR" altLang="en-US" b="0" dirty="0">
              <a:ea typeface="굴림" pitchFamily="50" charset="-127"/>
            </a:endParaRPr>
          </a:p>
        </p:txBody>
      </p:sp>
      <p:pic>
        <p:nvPicPr>
          <p:cNvPr id="25" name="Picture 3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0298" y="3143248"/>
            <a:ext cx="1143008" cy="857250"/>
          </a:xfrm>
          <a:prstGeom prst="rect">
            <a:avLst/>
          </a:prstGeom>
          <a:noFill/>
        </p:spPr>
      </p:pic>
      <p:cxnSp>
        <p:nvCxnSpPr>
          <p:cNvPr id="23" name="직선 연결선 22"/>
          <p:cNvCxnSpPr/>
          <p:nvPr/>
        </p:nvCxnSpPr>
        <p:spPr>
          <a:xfrm>
            <a:off x="3428992" y="2285992"/>
            <a:ext cx="4357718" cy="1571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14744" y="2857496"/>
            <a:ext cx="742950" cy="1438275"/>
          </a:xfrm>
          <a:prstGeom prst="rect">
            <a:avLst/>
          </a:prstGeom>
          <a:noFill/>
        </p:spPr>
      </p:pic>
      <p:sp>
        <p:nvSpPr>
          <p:cNvPr id="53276" name="Line 28"/>
          <p:cNvSpPr>
            <a:spLocks noChangeShapeType="1"/>
          </p:cNvSpPr>
          <p:nvPr/>
        </p:nvSpPr>
        <p:spPr bwMode="auto">
          <a:xfrm flipH="1" flipV="1">
            <a:off x="3214678" y="2428868"/>
            <a:ext cx="642942" cy="5000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en-US" altLang="ko-KR" dirty="0" smtClean="0">
                <a:latin typeface="Arial" charset="0"/>
                <a:ea typeface="ＭＳ Ｐゴシック" pitchFamily="34" charset="-128"/>
                <a:cs typeface="Arial" charset="0"/>
              </a:rPr>
              <a:t>3-2. Settings for PC </a:t>
            </a:r>
            <a:r>
              <a:rPr lang="en-US" altLang="ko-KR" dirty="0" err="1" smtClean="0">
                <a:latin typeface="Arial" charset="0"/>
                <a:ea typeface="ＭＳ Ｐゴシック" pitchFamily="34" charset="-128"/>
                <a:cs typeface="Arial" charset="0"/>
              </a:rPr>
              <a:t>labtool</a:t>
            </a:r>
            <a:endParaRPr lang="en-US" altLang="ko-KR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pic>
        <p:nvPicPr>
          <p:cNvPr id="53279" name="Picture 31" descr="lap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3857628"/>
            <a:ext cx="6286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85" name="Line 37"/>
          <p:cNvSpPr>
            <a:spLocks noChangeShapeType="1"/>
          </p:cNvSpPr>
          <p:nvPr/>
        </p:nvSpPr>
        <p:spPr bwMode="auto">
          <a:xfrm flipH="1">
            <a:off x="2643174" y="4179888"/>
            <a:ext cx="5118114" cy="1106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53286" name="Text Box 38"/>
          <p:cNvSpPr txBox="1">
            <a:spLocks noChangeArrowheads="1"/>
          </p:cNvSpPr>
          <p:nvPr/>
        </p:nvSpPr>
        <p:spPr bwMode="auto">
          <a:xfrm>
            <a:off x="5137150" y="3652838"/>
            <a:ext cx="1444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b="0" dirty="0"/>
              <a:t>USB </a:t>
            </a:r>
            <a:r>
              <a:rPr lang="en-US" altLang="ko-KR" b="0" dirty="0" smtClean="0"/>
              <a:t>o </a:t>
            </a:r>
            <a:r>
              <a:rPr lang="en-US" altLang="ko-KR" b="0" dirty="0"/>
              <a:t>serial</a:t>
            </a:r>
            <a:endParaRPr lang="ko-KR" altLang="en-US" b="0" dirty="0">
              <a:ea typeface="굴림" pitchFamily="50" charset="-127"/>
            </a:endParaRPr>
          </a:p>
        </p:txBody>
      </p:sp>
      <p:pic>
        <p:nvPicPr>
          <p:cNvPr id="53287" name="Picture 39" descr="N4010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746250"/>
            <a:ext cx="2781300" cy="1346200"/>
          </a:xfrm>
          <a:prstGeom prst="rect">
            <a:avLst/>
          </a:prstGeom>
          <a:noFill/>
        </p:spPr>
      </p:pic>
      <p:sp>
        <p:nvSpPr>
          <p:cNvPr id="53290" name="Text Box 42"/>
          <p:cNvSpPr txBox="1">
            <a:spLocks noChangeArrowheads="1"/>
          </p:cNvSpPr>
          <p:nvPr/>
        </p:nvSpPr>
        <p:spPr bwMode="auto">
          <a:xfrm>
            <a:off x="2714612" y="3214686"/>
            <a:ext cx="1404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/>
            <a:r>
              <a:rPr lang="en-US" altLang="ko-KR" b="0" dirty="0"/>
              <a:t>RF cable</a:t>
            </a:r>
          </a:p>
        </p:txBody>
      </p:sp>
      <p:pic>
        <p:nvPicPr>
          <p:cNvPr id="19" name="Picture 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5072074"/>
            <a:ext cx="742950" cy="1438275"/>
          </a:xfrm>
          <a:prstGeom prst="rect">
            <a:avLst/>
          </a:prstGeom>
          <a:noFill/>
        </p:spPr>
      </p:pic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2643174" y="5429264"/>
            <a:ext cx="321471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/>
            <a:r>
              <a:rPr lang="en-US" altLang="ko-KR" b="0" dirty="0" smtClean="0"/>
              <a:t>Run</a:t>
            </a:r>
          </a:p>
          <a:p>
            <a:pPr defTabSz="914400">
              <a:buFontTx/>
              <a:buChar char="-"/>
            </a:pPr>
            <a:r>
              <a:rPr lang="en-US" altLang="ko-KR" dirty="0" smtClean="0"/>
              <a:t> Bridge mode(rndis0)</a:t>
            </a:r>
          </a:p>
          <a:p>
            <a:pPr defTabSz="914400">
              <a:buFontTx/>
              <a:buChar char="-"/>
            </a:pPr>
            <a:r>
              <a:rPr lang="en-US" altLang="ko-KR" dirty="0" smtClean="0"/>
              <a:t> run </a:t>
            </a:r>
            <a:r>
              <a:rPr lang="en-US" altLang="ko-KR" dirty="0" err="1" smtClean="0"/>
              <a:t>mfgbridge</a:t>
            </a:r>
            <a:endParaRPr lang="en-US" altLang="ko-KR" dirty="0" smtClean="0"/>
          </a:p>
          <a:p>
            <a:pPr defTabSz="914400">
              <a:buFontTx/>
              <a:buChar char="-"/>
            </a:pPr>
            <a:endParaRPr lang="en-US" altLang="ko-KR" b="0" dirty="0"/>
          </a:p>
        </p:txBody>
      </p:sp>
      <p:sp>
        <p:nvSpPr>
          <p:cNvPr id="21" name="Text Box 42"/>
          <p:cNvSpPr txBox="1">
            <a:spLocks noChangeArrowheads="1"/>
          </p:cNvSpPr>
          <p:nvPr/>
        </p:nvSpPr>
        <p:spPr bwMode="auto">
          <a:xfrm>
            <a:off x="785786" y="3214686"/>
            <a:ext cx="16847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/>
            <a:r>
              <a:rPr lang="en-US" altLang="ko-KR" dirty="0" smtClean="0"/>
              <a:t>Equipments</a:t>
            </a:r>
          </a:p>
          <a:p>
            <a:pPr defTabSz="914400">
              <a:buFontTx/>
              <a:buChar char="-"/>
            </a:pPr>
            <a:r>
              <a:rPr lang="en-US" altLang="ko-KR" b="0" dirty="0" smtClean="0"/>
              <a:t>N4010a</a:t>
            </a:r>
          </a:p>
          <a:p>
            <a:pPr defTabSz="914400">
              <a:buFontTx/>
              <a:buChar char="-"/>
            </a:pPr>
            <a:r>
              <a:rPr lang="en-US" altLang="ko-KR" b="0" dirty="0" err="1" smtClean="0"/>
              <a:t>IQxel</a:t>
            </a:r>
            <a:r>
              <a:rPr lang="en-US" altLang="ko-KR" b="0" dirty="0" smtClean="0"/>
              <a:t>, IQ2010</a:t>
            </a:r>
          </a:p>
          <a:p>
            <a:pPr defTabSz="914400">
              <a:buFontTx/>
              <a:buChar char="-"/>
            </a:pPr>
            <a:r>
              <a:rPr lang="en-US" altLang="ko-KR" dirty="0" smtClean="0"/>
              <a:t>W500,W210</a:t>
            </a:r>
            <a:endParaRPr lang="en-US" altLang="ko-KR" b="0" dirty="0"/>
          </a:p>
        </p:txBody>
      </p:sp>
      <p:sp>
        <p:nvSpPr>
          <p:cNvPr id="53276" name="Line 28"/>
          <p:cNvSpPr>
            <a:spLocks noChangeShapeType="1"/>
          </p:cNvSpPr>
          <p:nvPr/>
        </p:nvSpPr>
        <p:spPr bwMode="auto">
          <a:xfrm flipH="1" flipV="1">
            <a:off x="3214678" y="2428868"/>
            <a:ext cx="1000132" cy="5000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" name="Text Box 38"/>
          <p:cNvSpPr txBox="1">
            <a:spLocks noChangeArrowheads="1"/>
          </p:cNvSpPr>
          <p:nvPr/>
        </p:nvSpPr>
        <p:spPr bwMode="auto">
          <a:xfrm>
            <a:off x="5322906" y="2786058"/>
            <a:ext cx="12346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dirty="0" smtClean="0">
                <a:ea typeface="굴림" pitchFamily="50" charset="-127"/>
              </a:rPr>
              <a:t>USB cable</a:t>
            </a:r>
            <a:endParaRPr lang="ko-KR" altLang="en-US" b="0" dirty="0">
              <a:ea typeface="굴림" pitchFamily="50" charset="-127"/>
            </a:endParaRPr>
          </a:p>
        </p:txBody>
      </p:sp>
      <p:pic>
        <p:nvPicPr>
          <p:cNvPr id="25" name="Picture 3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43174" y="2857496"/>
            <a:ext cx="1114425" cy="2214578"/>
          </a:xfrm>
          <a:prstGeom prst="rect">
            <a:avLst/>
          </a:prstGeom>
          <a:noFill/>
        </p:spPr>
      </p:pic>
      <p:cxnSp>
        <p:nvCxnSpPr>
          <p:cNvPr id="23" name="직선 연결선 22"/>
          <p:cNvCxnSpPr/>
          <p:nvPr/>
        </p:nvCxnSpPr>
        <p:spPr>
          <a:xfrm>
            <a:off x="3428992" y="2285992"/>
            <a:ext cx="4357718" cy="1571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38"/>
          <p:cNvSpPr txBox="1">
            <a:spLocks noChangeArrowheads="1"/>
          </p:cNvSpPr>
          <p:nvPr/>
        </p:nvSpPr>
        <p:spPr bwMode="auto">
          <a:xfrm>
            <a:off x="5694821" y="4988494"/>
            <a:ext cx="12346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dirty="0" smtClean="0">
                <a:ea typeface="굴림" pitchFamily="50" charset="-127"/>
              </a:rPr>
              <a:t>USB cable</a:t>
            </a:r>
            <a:endParaRPr lang="ko-KR" altLang="en-US" b="0" dirty="0">
              <a:ea typeface="굴림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86446" y="5500702"/>
            <a:ext cx="39625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ko-KR" dirty="0" smtClean="0"/>
              <a:t>standalone </a:t>
            </a:r>
          </a:p>
          <a:p>
            <a:pPr marL="342900" indent="-342900"/>
            <a:r>
              <a:rPr lang="en-US" altLang="ko-KR" dirty="0" smtClean="0"/>
              <a:t>    - </a:t>
            </a:r>
            <a:r>
              <a:rPr lang="en-US" altLang="ko-KR" dirty="0" err="1" smtClean="0"/>
              <a:t>adb</a:t>
            </a:r>
            <a:r>
              <a:rPr lang="en-US" altLang="ko-KR" dirty="0" smtClean="0"/>
              <a:t> shell</a:t>
            </a:r>
          </a:p>
          <a:p>
            <a:pPr marL="342900" indent="-342900">
              <a:buAutoNum type="arabicPeriod" startAt="2"/>
            </a:pPr>
            <a:r>
              <a:rPr lang="en-US" altLang="ko-KR" dirty="0" smtClean="0"/>
              <a:t>windows </a:t>
            </a:r>
            <a:r>
              <a:rPr lang="en-US" altLang="ko-KR" dirty="0" err="1" smtClean="0"/>
              <a:t>labtool</a:t>
            </a:r>
            <a:endParaRPr lang="en-US" altLang="ko-KR" dirty="0" smtClean="0"/>
          </a:p>
          <a:p>
            <a:pPr marL="342900" indent="-342900"/>
            <a:r>
              <a:rPr lang="en-US" altLang="ko-KR" dirty="0" smtClean="0"/>
              <a:t>    - DutApiMimoBtFmBrdigeEth.exe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marL="609600" indent="-609600"/>
            <a:r>
              <a:rPr lang="en-US" altLang="ko-KR" dirty="0" smtClean="0">
                <a:latin typeface="Arial" charset="0"/>
                <a:ea typeface="ＭＳ Ｐゴシック" pitchFamily="34" charset="-128"/>
                <a:cs typeface="Arial" charset="0"/>
              </a:rPr>
              <a:t>3-3. Settings for standalone </a:t>
            </a:r>
            <a:r>
              <a:rPr lang="en-US" altLang="ko-KR" dirty="0" err="1" smtClean="0">
                <a:latin typeface="Arial" charset="0"/>
                <a:ea typeface="ＭＳ Ｐゴシック" pitchFamily="34" charset="-128"/>
                <a:cs typeface="Arial" charset="0"/>
              </a:rPr>
              <a:t>labtool</a:t>
            </a:r>
            <a:endParaRPr lang="en-US" altLang="ko-KR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pic>
        <p:nvPicPr>
          <p:cNvPr id="53279" name="Picture 31" descr="lap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3857628"/>
            <a:ext cx="6286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85" name="Line 37"/>
          <p:cNvSpPr>
            <a:spLocks noChangeShapeType="1"/>
          </p:cNvSpPr>
          <p:nvPr/>
        </p:nvSpPr>
        <p:spPr bwMode="auto">
          <a:xfrm flipH="1">
            <a:off x="3714744" y="4179888"/>
            <a:ext cx="4046544" cy="13208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pic>
        <p:nvPicPr>
          <p:cNvPr id="53287" name="Picture 39" descr="N4010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746250"/>
            <a:ext cx="2781300" cy="1346200"/>
          </a:xfrm>
          <a:prstGeom prst="rect">
            <a:avLst/>
          </a:prstGeom>
          <a:noFill/>
        </p:spPr>
      </p:pic>
      <p:sp>
        <p:nvSpPr>
          <p:cNvPr id="53290" name="Text Box 42"/>
          <p:cNvSpPr txBox="1">
            <a:spLocks noChangeArrowheads="1"/>
          </p:cNvSpPr>
          <p:nvPr/>
        </p:nvSpPr>
        <p:spPr bwMode="auto">
          <a:xfrm>
            <a:off x="2714612" y="3214686"/>
            <a:ext cx="1404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/>
            <a:r>
              <a:rPr lang="en-US" altLang="ko-KR" b="0" dirty="0"/>
              <a:t>RF cable</a:t>
            </a:r>
          </a:p>
        </p:txBody>
      </p:sp>
      <p:pic>
        <p:nvPicPr>
          <p:cNvPr id="19" name="Picture 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8" y="5072074"/>
            <a:ext cx="742950" cy="1438275"/>
          </a:xfrm>
          <a:prstGeom prst="rect">
            <a:avLst/>
          </a:prstGeom>
          <a:noFill/>
        </p:spPr>
      </p:pic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3500430" y="5380672"/>
            <a:ext cx="321471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/>
            <a:r>
              <a:rPr lang="en-US" altLang="ko-KR" b="0" dirty="0" smtClean="0"/>
              <a:t>Run</a:t>
            </a:r>
          </a:p>
          <a:p>
            <a:pPr defTabSz="914400">
              <a:buFontTx/>
              <a:buChar char="-"/>
            </a:pPr>
            <a:r>
              <a:rPr lang="en-US" altLang="ko-KR" dirty="0" smtClean="0"/>
              <a:t> </a:t>
            </a:r>
            <a:r>
              <a:rPr lang="en-US" altLang="ko-KR" dirty="0" err="1" smtClean="0"/>
              <a:t>adb</a:t>
            </a:r>
            <a:r>
              <a:rPr lang="en-US" altLang="ko-KR" dirty="0" smtClean="0"/>
              <a:t> interface</a:t>
            </a:r>
          </a:p>
          <a:p>
            <a:pPr defTabSz="914400">
              <a:buFontTx/>
              <a:buChar char="-"/>
            </a:pPr>
            <a:r>
              <a:rPr lang="en-US" altLang="ko-KR" dirty="0" smtClean="0"/>
              <a:t> </a:t>
            </a:r>
            <a:r>
              <a:rPr lang="en-US" altLang="ko-KR" dirty="0" err="1" smtClean="0"/>
              <a:t>adb</a:t>
            </a:r>
            <a:r>
              <a:rPr lang="en-US" altLang="ko-KR" dirty="0" smtClean="0"/>
              <a:t> shell 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 #serial client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 AT+WIFITEST=0,1,1,0</a:t>
            </a:r>
          </a:p>
          <a:p>
            <a:pPr defTabSz="914400">
              <a:buFontTx/>
              <a:buChar char="-"/>
            </a:pPr>
            <a:endParaRPr lang="en-US" altLang="ko-KR" b="0" dirty="0"/>
          </a:p>
        </p:txBody>
      </p:sp>
      <p:sp>
        <p:nvSpPr>
          <p:cNvPr id="21" name="Text Box 42"/>
          <p:cNvSpPr txBox="1">
            <a:spLocks noChangeArrowheads="1"/>
          </p:cNvSpPr>
          <p:nvPr/>
        </p:nvSpPr>
        <p:spPr bwMode="auto">
          <a:xfrm>
            <a:off x="785786" y="3214686"/>
            <a:ext cx="16847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/>
            <a:r>
              <a:rPr lang="en-US" altLang="ko-KR" dirty="0" smtClean="0"/>
              <a:t>Equipments</a:t>
            </a:r>
          </a:p>
          <a:p>
            <a:pPr defTabSz="914400">
              <a:buFontTx/>
              <a:buChar char="-"/>
            </a:pPr>
            <a:r>
              <a:rPr lang="en-US" altLang="ko-KR" b="0" dirty="0" smtClean="0"/>
              <a:t>N4010a</a:t>
            </a:r>
          </a:p>
          <a:p>
            <a:pPr defTabSz="914400">
              <a:buFontTx/>
              <a:buChar char="-"/>
            </a:pPr>
            <a:r>
              <a:rPr lang="en-US" altLang="ko-KR" b="0" dirty="0" err="1" smtClean="0"/>
              <a:t>IQxel</a:t>
            </a:r>
            <a:r>
              <a:rPr lang="en-US" altLang="ko-KR" b="0" dirty="0" smtClean="0"/>
              <a:t>, IQ2010</a:t>
            </a:r>
          </a:p>
          <a:p>
            <a:pPr defTabSz="914400">
              <a:buFontTx/>
              <a:buChar char="-"/>
            </a:pPr>
            <a:r>
              <a:rPr lang="en-US" altLang="ko-KR" dirty="0" smtClean="0"/>
              <a:t>W500,W210</a:t>
            </a:r>
            <a:endParaRPr lang="en-US" altLang="ko-KR" b="0" dirty="0"/>
          </a:p>
        </p:txBody>
      </p:sp>
      <p:sp>
        <p:nvSpPr>
          <p:cNvPr id="53276" name="Line 28"/>
          <p:cNvSpPr>
            <a:spLocks noChangeShapeType="1"/>
          </p:cNvSpPr>
          <p:nvPr/>
        </p:nvSpPr>
        <p:spPr bwMode="auto">
          <a:xfrm flipH="1" flipV="1">
            <a:off x="3214678" y="2428868"/>
            <a:ext cx="1000132" cy="5000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4" name="Text Box 38"/>
          <p:cNvSpPr txBox="1">
            <a:spLocks noChangeArrowheads="1"/>
          </p:cNvSpPr>
          <p:nvPr/>
        </p:nvSpPr>
        <p:spPr bwMode="auto">
          <a:xfrm>
            <a:off x="5322906" y="2786058"/>
            <a:ext cx="12346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dirty="0" smtClean="0">
                <a:ea typeface="굴림" pitchFamily="50" charset="-127"/>
              </a:rPr>
              <a:t>USB cable</a:t>
            </a:r>
            <a:endParaRPr lang="ko-KR" altLang="en-US" b="0" dirty="0">
              <a:ea typeface="굴림" pitchFamily="50" charset="-127"/>
            </a:endParaRPr>
          </a:p>
        </p:txBody>
      </p:sp>
      <p:pic>
        <p:nvPicPr>
          <p:cNvPr id="25" name="Picture 3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43240" y="2593726"/>
            <a:ext cx="1042987" cy="2406910"/>
          </a:xfrm>
          <a:prstGeom prst="rect">
            <a:avLst/>
          </a:prstGeom>
          <a:noFill/>
        </p:spPr>
      </p:pic>
      <p:cxnSp>
        <p:nvCxnSpPr>
          <p:cNvPr id="23" name="직선 연결선 22"/>
          <p:cNvCxnSpPr/>
          <p:nvPr/>
        </p:nvCxnSpPr>
        <p:spPr>
          <a:xfrm>
            <a:off x="3428992" y="2285992"/>
            <a:ext cx="4357718" cy="1571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38"/>
          <p:cNvSpPr txBox="1">
            <a:spLocks noChangeArrowheads="1"/>
          </p:cNvSpPr>
          <p:nvPr/>
        </p:nvSpPr>
        <p:spPr bwMode="auto">
          <a:xfrm>
            <a:off x="5694821" y="4988494"/>
            <a:ext cx="12346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dirty="0" smtClean="0">
                <a:ea typeface="굴림" pitchFamily="50" charset="-127"/>
              </a:rPr>
              <a:t>USB cable</a:t>
            </a:r>
            <a:endParaRPr lang="ko-KR" altLang="en-US" b="0" dirty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MFG official release structure</a:t>
            </a:r>
            <a:endParaRPr lang="ko-KR" altLang="en-US" dirty="0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214422"/>
            <a:ext cx="6603297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5-1. Set up for MFG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err="1" smtClean="0"/>
              <a:t>adb</a:t>
            </a:r>
            <a:r>
              <a:rPr lang="en-US" altLang="ko-KR" dirty="0" smtClean="0"/>
              <a:t> remount</a:t>
            </a:r>
          </a:p>
          <a:p>
            <a:r>
              <a:rPr lang="en-US" altLang="ko-KR" dirty="0" err="1" smtClean="0"/>
              <a:t>adb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mfgbridge</a:t>
            </a:r>
            <a:r>
              <a:rPr lang="en-US" altLang="ko-KR" dirty="0" smtClean="0"/>
              <a:t> /system/etc/</a:t>
            </a:r>
            <a:r>
              <a:rPr lang="en-US" altLang="ko-KR" dirty="0" err="1" smtClean="0"/>
              <a:t>labtool</a:t>
            </a:r>
            <a:endParaRPr lang="en-US" altLang="ko-KR" dirty="0" smtClean="0"/>
          </a:p>
          <a:p>
            <a:r>
              <a:rPr lang="en-US" altLang="ko-KR" dirty="0" err="1" smtClean="0"/>
              <a:t>adb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labtool</a:t>
            </a:r>
            <a:r>
              <a:rPr lang="en-US" altLang="ko-KR" dirty="0" smtClean="0"/>
              <a:t> /system/etc/</a:t>
            </a:r>
            <a:r>
              <a:rPr lang="en-US" altLang="ko-KR" dirty="0" err="1" smtClean="0"/>
              <a:t>labtool</a:t>
            </a:r>
            <a:endParaRPr lang="en-US" altLang="ko-KR" dirty="0" smtClean="0"/>
          </a:p>
          <a:p>
            <a:r>
              <a:rPr lang="en-US" altLang="ko-KR" dirty="0" err="1" smtClean="0"/>
              <a:t>adb</a:t>
            </a:r>
            <a:r>
              <a:rPr lang="en-US" altLang="ko-KR" dirty="0" smtClean="0"/>
              <a:t> mfgbridge_init.cfg /system/etc/</a:t>
            </a:r>
            <a:r>
              <a:rPr lang="en-US" altLang="ko-KR" dirty="0" err="1" smtClean="0"/>
              <a:t>labtool</a:t>
            </a:r>
            <a:endParaRPr lang="en-US" altLang="ko-KR" dirty="0" smtClean="0"/>
          </a:p>
          <a:p>
            <a:r>
              <a:rPr lang="en-US" altLang="ko-KR" dirty="0" err="1" smtClean="0"/>
              <a:t>adb</a:t>
            </a:r>
            <a:r>
              <a:rPr lang="en-US" altLang="ko-KR" dirty="0" smtClean="0"/>
              <a:t> push </a:t>
            </a:r>
            <a:r>
              <a:rPr lang="en-US" altLang="ko-KR" dirty="0" err="1" smtClean="0"/>
              <a:t>mlan.ko</a:t>
            </a:r>
            <a:r>
              <a:rPr lang="en-US" altLang="ko-KR" dirty="0" smtClean="0"/>
              <a:t> /lib/modules</a:t>
            </a:r>
          </a:p>
          <a:p>
            <a:r>
              <a:rPr lang="en-US" altLang="ko-KR" dirty="0" err="1" smtClean="0"/>
              <a:t>adb</a:t>
            </a:r>
            <a:r>
              <a:rPr lang="en-US" altLang="ko-KR" dirty="0" smtClean="0"/>
              <a:t> push sd8xxx.ko /lib/modules</a:t>
            </a:r>
          </a:p>
          <a:p>
            <a:r>
              <a:rPr lang="en-US" altLang="ko-KR" dirty="0" err="1" smtClean="0"/>
              <a:t>adb</a:t>
            </a:r>
            <a:r>
              <a:rPr lang="en-US" altLang="ko-KR" dirty="0" smtClean="0"/>
              <a:t> push sdio8897_sdio_combo.bin  /system/etc/firmware/</a:t>
            </a:r>
            <a:r>
              <a:rPr lang="en-US" altLang="ko-KR" dirty="0" err="1" smtClean="0"/>
              <a:t>mrvl</a:t>
            </a:r>
            <a:r>
              <a:rPr lang="en-US" altLang="ko-KR" dirty="0" smtClean="0"/>
              <a:t>/</a:t>
            </a:r>
          </a:p>
          <a:p>
            <a:r>
              <a:rPr lang="en-US" altLang="ko-KR" dirty="0" err="1" smtClean="0"/>
              <a:t>adb</a:t>
            </a:r>
            <a:r>
              <a:rPr lang="en-US" altLang="ko-KR" dirty="0" smtClean="0"/>
              <a:t> push </a:t>
            </a:r>
            <a:r>
              <a:rPr lang="en-US" altLang="ko-KR" dirty="0" err="1" smtClean="0"/>
              <a:t>WlanCalData_ext.conf</a:t>
            </a:r>
            <a:r>
              <a:rPr lang="en-US" altLang="ko-KR" dirty="0" smtClean="0"/>
              <a:t> /system/etc/firmware/</a:t>
            </a:r>
            <a:r>
              <a:rPr lang="en-US" altLang="ko-KR" dirty="0" err="1" smtClean="0"/>
              <a:t>mrvl</a:t>
            </a:r>
            <a:r>
              <a:rPr lang="en-US" altLang="ko-KR" dirty="0" smtClean="0"/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4984</TotalTime>
  <Words>1510</Words>
  <Application>Microsoft Office PowerPoint</Application>
  <PresentationFormat>On-screen Show (4:3)</PresentationFormat>
  <Paragraphs>386</Paragraphs>
  <Slides>22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테마</vt:lpstr>
      <vt:lpstr>포장기 셸 개체</vt:lpstr>
      <vt:lpstr>Labtool &amp; AT Command</vt:lpstr>
      <vt:lpstr>1. Software</vt:lpstr>
      <vt:lpstr>2. Hardware</vt:lpstr>
      <vt:lpstr>3. The Requied Equipments for calibration &amp; SS’s AT command.</vt:lpstr>
      <vt:lpstr>3-1. Settings for Samsung &amp; Calibrartion </vt:lpstr>
      <vt:lpstr>3-2. Settings for PC labtool</vt:lpstr>
      <vt:lpstr>3-3. Settings for standalone labtool</vt:lpstr>
      <vt:lpstr>4. MFG official release structure</vt:lpstr>
      <vt:lpstr>5-1. Set up for MFG</vt:lpstr>
      <vt:lpstr>5-2. Standalone Labtool</vt:lpstr>
      <vt:lpstr>6. Windows labtool</vt:lpstr>
      <vt:lpstr>7. Setup.ini</vt:lpstr>
      <vt:lpstr>8. WlanCalData_ext.conf</vt:lpstr>
      <vt:lpstr>9. AT command with serial_client </vt:lpstr>
      <vt:lpstr>10. CATSs</vt:lpstr>
      <vt:lpstr>11. Wi-Fi HW Test tool</vt:lpstr>
      <vt:lpstr>13. Marvell labtool command</vt:lpstr>
      <vt:lpstr>13-1. Samsung Test with AT command</vt:lpstr>
      <vt:lpstr>14. Tx AT command with MFG FW</vt:lpstr>
      <vt:lpstr>15. Rx AT command with MFG</vt:lpstr>
      <vt:lpstr>16. Join SSID with PROD FW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Labtool &amp; AT Command</dc:title>
  <dc:creator>Eric-Kim</dc:creator>
  <cp:lastModifiedBy>Marvell</cp:lastModifiedBy>
  <cp:revision>317</cp:revision>
  <dcterms:created xsi:type="dcterms:W3CDTF">2013-12-17T06:55:12Z</dcterms:created>
  <dcterms:modified xsi:type="dcterms:W3CDTF">2014-01-23T08:46:51Z</dcterms:modified>
</cp:coreProperties>
</file>